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70" r:id="rId3"/>
    <p:sldId id="1025" r:id="rId4"/>
    <p:sldId id="1017" r:id="rId5"/>
    <p:sldId id="1018" r:id="rId6"/>
    <p:sldId id="1870" r:id="rId7"/>
    <p:sldId id="267" r:id="rId8"/>
    <p:sldId id="1020" r:id="rId9"/>
    <p:sldId id="1007" r:id="rId10"/>
    <p:sldId id="1028" r:id="rId11"/>
    <p:sldId id="1029" r:id="rId12"/>
    <p:sldId id="1840" r:id="rId13"/>
    <p:sldId id="1847" r:id="rId14"/>
    <p:sldId id="1930" r:id="rId15"/>
    <p:sldId id="1925" r:id="rId16"/>
    <p:sldId id="1929" r:id="rId17"/>
    <p:sldId id="1918" r:id="rId18"/>
    <p:sldId id="1845" r:id="rId19"/>
    <p:sldId id="1825" r:id="rId20"/>
    <p:sldId id="1818" r:id="rId21"/>
    <p:sldId id="1849" r:id="rId22"/>
    <p:sldId id="1854" r:id="rId23"/>
    <p:sldId id="11451" r:id="rId24"/>
    <p:sldId id="11450" r:id="rId25"/>
    <p:sldId id="257" r:id="rId26"/>
    <p:sldId id="256" r:id="rId27"/>
  </p:sldIdLst>
  <p:sldSz cx="12192000" cy="6858000"/>
  <p:notesSz cx="7104063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an Vanhorenbeek" initials="DV" lastIdx="3" clrIdx="0">
    <p:extLst>
      <p:ext uri="{19B8F6BF-5375-455C-9EA6-DF929625EA0E}">
        <p15:presenceInfo xmlns:p15="http://schemas.microsoft.com/office/powerpoint/2012/main" userId="S::daan.vanhorenbeek@vlaamsbrabant.be::82e7aba6-30cd-4e87-92f5-36ac3e4e943a" providerId="AD"/>
      </p:ext>
    </p:extLst>
  </p:cmAuthor>
  <p:cmAuthor id="2" name="Joke Gilles" initials="JG" lastIdx="28" clrIdx="1">
    <p:extLst>
      <p:ext uri="{19B8F6BF-5375-455C-9EA6-DF929625EA0E}">
        <p15:presenceInfo xmlns:p15="http://schemas.microsoft.com/office/powerpoint/2012/main" userId="S::joke.gilles@vlaamsbrabant.be::9788225e-1942-4a83-b17a-0e31f05aff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CFB4"/>
    <a:srgbClr val="F8EDDA"/>
    <a:srgbClr val="7D4C46"/>
    <a:srgbClr val="D99C59"/>
    <a:srgbClr val="74887D"/>
    <a:srgbClr val="F1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-1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Ilsbroux" userId="0162ec92-d65b-4aef-8986-f62d6724f15d" providerId="ADAL" clId="{5734A31B-5C6D-4679-B0BC-CDE89DDA2518}"/>
    <pc:docChg chg="undo custSel modSld sldOrd">
      <pc:chgData name="Frank Ilsbroux" userId="0162ec92-d65b-4aef-8986-f62d6724f15d" providerId="ADAL" clId="{5734A31B-5C6D-4679-B0BC-CDE89DDA2518}" dt="2024-01-26T15:10:01.311" v="4" actId="22"/>
      <pc:docMkLst>
        <pc:docMk/>
      </pc:docMkLst>
      <pc:sldChg chg="ord">
        <pc:chgData name="Frank Ilsbroux" userId="0162ec92-d65b-4aef-8986-f62d6724f15d" providerId="ADAL" clId="{5734A31B-5C6D-4679-B0BC-CDE89DDA2518}" dt="2024-01-25T14:41:08.400" v="1"/>
        <pc:sldMkLst>
          <pc:docMk/>
          <pc:sldMk cId="2595939241" sldId="267"/>
        </pc:sldMkLst>
      </pc:sldChg>
      <pc:sldChg chg="addSp delSp modSp mod">
        <pc:chgData name="Frank Ilsbroux" userId="0162ec92-d65b-4aef-8986-f62d6724f15d" providerId="ADAL" clId="{5734A31B-5C6D-4679-B0BC-CDE89DDA2518}" dt="2024-01-26T15:10:01.311" v="4" actId="22"/>
        <pc:sldMkLst>
          <pc:docMk/>
          <pc:sldMk cId="3514053429" sldId="1017"/>
        </pc:sldMkLst>
        <pc:spChg chg="mod">
          <ac:chgData name="Frank Ilsbroux" userId="0162ec92-d65b-4aef-8986-f62d6724f15d" providerId="ADAL" clId="{5734A31B-5C6D-4679-B0BC-CDE89DDA2518}" dt="2024-01-26T15:09:25.333" v="2" actId="1076"/>
          <ac:spMkLst>
            <pc:docMk/>
            <pc:sldMk cId="3514053429" sldId="1017"/>
            <ac:spMk id="11" creationId="{AA73A9CA-908B-49EB-BD2D-EA7870CB5407}"/>
          </ac:spMkLst>
        </pc:spChg>
        <pc:picChg chg="add del">
          <ac:chgData name="Frank Ilsbroux" userId="0162ec92-d65b-4aef-8986-f62d6724f15d" providerId="ADAL" clId="{5734A31B-5C6D-4679-B0BC-CDE89DDA2518}" dt="2024-01-26T15:10:01.311" v="4" actId="22"/>
          <ac:picMkLst>
            <pc:docMk/>
            <pc:sldMk cId="3514053429" sldId="1017"/>
            <ac:picMk id="3" creationId="{33C122B1-2744-D796-6137-13D9CB9BD5A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82227643514014E-2"/>
          <c:y val="4.4984587954933292E-2"/>
          <c:w val="0.9189776593888368"/>
          <c:h val="0.89338934085813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rgbClr val="D99C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Producenten </c:v>
                </c:pt>
                <c:pt idx="1">
                  <c:v>Verkooppunten </c:v>
                </c:pt>
                <c:pt idx="2">
                  <c:v>SSG </c:v>
                </c:pt>
                <c:pt idx="3">
                  <c:v>Horecazaken </c:v>
                </c:pt>
                <c:pt idx="4">
                  <c:v>Logies</c:v>
                </c:pt>
                <c:pt idx="5">
                  <c:v>Arrangementen 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217</c:v>
                </c:pt>
                <c:pt idx="1">
                  <c:v>66</c:v>
                </c:pt>
                <c:pt idx="2">
                  <c:v>54</c:v>
                </c:pt>
                <c:pt idx="3">
                  <c:v>28</c:v>
                </c:pt>
                <c:pt idx="4">
                  <c:v>13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B-4B7D-B7C9-C97F1883E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7678879"/>
        <c:axId val="1397658495"/>
      </c:barChart>
      <c:catAx>
        <c:axId val="139767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97658495"/>
        <c:crosses val="autoZero"/>
        <c:auto val="1"/>
        <c:lblAlgn val="ctr"/>
        <c:lblOffset val="100"/>
        <c:noMultiLvlLbl val="0"/>
      </c:catAx>
      <c:valAx>
        <c:axId val="139765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9767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7D26F1B-2565-438F-B5C7-E4E7FAE3B8DE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EF05C32-1CB1-4F00-80D6-BB3EFB1A26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46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05C32-1CB1-4F00-80D6-BB3EFB1A262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596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E07A9-9B3D-496C-865B-56479AD7D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B6E868-BC8D-43FE-B292-5B04E7E15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06714D-3698-4FC9-BFC2-C520102D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1736AB-7BE7-4C23-B44E-BE843535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C90A16-5187-4DE3-BA04-223EE8CB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272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6616D-BC63-4343-B55B-F4F308D0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9645D9-AA48-4737-B2BD-4769D355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4D5563-DB6E-476E-8E50-E56AB1F3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1F028D-3C16-4433-891A-21074297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C6453D-4C52-4604-9BA4-4E49B361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06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FD9C4F7-0883-48F0-967E-3EA7105A0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AAD90B-AA92-4FA8-971F-2F9764CA7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B8BBAB-27B7-421E-88E8-59E88358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19F0F8-E17E-46DA-AB06-F404CBEF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A92C76-CCC3-4CCA-855D-4B4D9BB0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776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_Image_Placeholder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4A1A9873-0A03-3F45-BC03-131E2A6F86A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flipH="1">
            <a:off x="622651" y="1052745"/>
            <a:ext cx="5105624" cy="47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3F681A-E31F-6349-8516-481A49B37D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20348" y="1269813"/>
            <a:ext cx="4746389" cy="4507768"/>
          </a:xfrm>
          <a:custGeom>
            <a:avLst/>
            <a:gdLst>
              <a:gd name="connsiteX0" fmla="*/ 3216522 w 4746389"/>
              <a:gd name="connsiteY0" fmla="*/ 328 h 4507768"/>
              <a:gd name="connsiteX1" fmla="*/ 3594590 w 4746389"/>
              <a:gd name="connsiteY1" fmla="*/ 83354 h 4507768"/>
              <a:gd name="connsiteX2" fmla="*/ 4179993 w 4746389"/>
              <a:gd name="connsiteY2" fmla="*/ 881330 h 4507768"/>
              <a:gd name="connsiteX3" fmla="*/ 4069755 w 4746389"/>
              <a:gd name="connsiteY3" fmla="*/ 2108694 h 4507768"/>
              <a:gd name="connsiteX4" fmla="*/ 4746389 w 4746389"/>
              <a:gd name="connsiteY4" fmla="*/ 3575450 h 4507768"/>
              <a:gd name="connsiteX5" fmla="*/ 4373860 w 4746389"/>
              <a:gd name="connsiteY5" fmla="*/ 4339228 h 4507768"/>
              <a:gd name="connsiteX6" fmla="*/ 3651610 w 4746389"/>
              <a:gd name="connsiteY6" fmla="*/ 4498823 h 4507768"/>
              <a:gd name="connsiteX7" fmla="*/ 2591042 w 4746389"/>
              <a:gd name="connsiteY7" fmla="*/ 3841443 h 4507768"/>
              <a:gd name="connsiteX8" fmla="*/ 1408832 w 4746389"/>
              <a:gd name="connsiteY8" fmla="*/ 3480453 h 4507768"/>
              <a:gd name="connsiteX9" fmla="*/ 587748 w 4746389"/>
              <a:gd name="connsiteY9" fmla="*/ 3309458 h 4507768"/>
              <a:gd name="connsiteX10" fmla="*/ 6146 w 4746389"/>
              <a:gd name="connsiteY10" fmla="*/ 2465883 h 4507768"/>
              <a:gd name="connsiteX11" fmla="*/ 363470 w 4746389"/>
              <a:gd name="connsiteY11" fmla="*/ 1496912 h 4507768"/>
              <a:gd name="connsiteX12" fmla="*/ 1290991 w 4746389"/>
              <a:gd name="connsiteY12" fmla="*/ 1029526 h 4507768"/>
              <a:gd name="connsiteX13" fmla="*/ 1477256 w 4746389"/>
              <a:gd name="connsiteY13" fmla="*/ 983927 h 4507768"/>
              <a:gd name="connsiteX14" fmla="*/ 2066460 w 4746389"/>
              <a:gd name="connsiteY14" fmla="*/ 676136 h 4507768"/>
              <a:gd name="connsiteX15" fmla="*/ 2070261 w 4746389"/>
              <a:gd name="connsiteY15" fmla="*/ 672336 h 4507768"/>
              <a:gd name="connsiteX16" fmla="*/ 2602446 w 4746389"/>
              <a:gd name="connsiteY16" fmla="*/ 174551 h 4507768"/>
              <a:gd name="connsiteX17" fmla="*/ 3216522 w 4746389"/>
              <a:gd name="connsiteY17" fmla="*/ 328 h 450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46389" h="4507768">
                <a:moveTo>
                  <a:pt x="3216522" y="328"/>
                </a:moveTo>
                <a:cubicBezTo>
                  <a:pt x="3346019" y="3556"/>
                  <a:pt x="3474849" y="30630"/>
                  <a:pt x="3594590" y="83354"/>
                </a:cubicBezTo>
                <a:cubicBezTo>
                  <a:pt x="3910099" y="220150"/>
                  <a:pt x="4145781" y="535540"/>
                  <a:pt x="4179993" y="881330"/>
                </a:cubicBezTo>
                <a:cubicBezTo>
                  <a:pt x="4221807" y="1291718"/>
                  <a:pt x="3989927" y="1702106"/>
                  <a:pt x="4069755" y="2108694"/>
                </a:cubicBezTo>
                <a:cubicBezTo>
                  <a:pt x="4168589" y="2610279"/>
                  <a:pt x="4738787" y="3066266"/>
                  <a:pt x="4746389" y="3575450"/>
                </a:cubicBezTo>
                <a:cubicBezTo>
                  <a:pt x="4746389" y="3830043"/>
                  <a:pt x="4579131" y="4194832"/>
                  <a:pt x="4373860" y="4339228"/>
                </a:cubicBezTo>
                <a:cubicBezTo>
                  <a:pt x="4164788" y="4483624"/>
                  <a:pt x="3902497" y="4529222"/>
                  <a:pt x="3651610" y="4498823"/>
                </a:cubicBezTo>
                <a:cubicBezTo>
                  <a:pt x="3267676" y="4449425"/>
                  <a:pt x="2936962" y="4008638"/>
                  <a:pt x="2591042" y="3841443"/>
                </a:cubicBezTo>
                <a:cubicBezTo>
                  <a:pt x="2218513" y="3659048"/>
                  <a:pt x="1815573" y="3537452"/>
                  <a:pt x="1408832" y="3480453"/>
                </a:cubicBezTo>
                <a:cubicBezTo>
                  <a:pt x="1131336" y="3442454"/>
                  <a:pt x="842436" y="3431055"/>
                  <a:pt x="587748" y="3309458"/>
                </a:cubicBezTo>
                <a:cubicBezTo>
                  <a:pt x="268437" y="3153663"/>
                  <a:pt x="44159" y="2819273"/>
                  <a:pt x="6146" y="2465883"/>
                </a:cubicBezTo>
                <a:cubicBezTo>
                  <a:pt x="-31867" y="2112494"/>
                  <a:pt x="108781" y="1747704"/>
                  <a:pt x="363470" y="1496912"/>
                </a:cubicBezTo>
                <a:cubicBezTo>
                  <a:pt x="610556" y="1249919"/>
                  <a:pt x="948873" y="1116923"/>
                  <a:pt x="1290991" y="1029526"/>
                </a:cubicBezTo>
                <a:cubicBezTo>
                  <a:pt x="1351813" y="1014326"/>
                  <a:pt x="1416435" y="999126"/>
                  <a:pt x="1477256" y="983927"/>
                </a:cubicBezTo>
                <a:cubicBezTo>
                  <a:pt x="1697733" y="934528"/>
                  <a:pt x="1903003" y="828132"/>
                  <a:pt x="2066460" y="676136"/>
                </a:cubicBezTo>
                <a:cubicBezTo>
                  <a:pt x="2066460" y="676136"/>
                  <a:pt x="2066460" y="672336"/>
                  <a:pt x="2070261" y="672336"/>
                </a:cubicBezTo>
                <a:cubicBezTo>
                  <a:pt x="2245122" y="505141"/>
                  <a:pt x="2397175" y="307547"/>
                  <a:pt x="2602446" y="174551"/>
                </a:cubicBezTo>
                <a:cubicBezTo>
                  <a:pt x="2783008" y="55805"/>
                  <a:pt x="3000693" y="-5053"/>
                  <a:pt x="3216522" y="32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61C3-B12D-464C-8E7D-0E7B2D816187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DBDA-25DB-402D-938E-2A7E3DE9123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4085-8795-41CD-AF3F-6B7955711DC8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828C-7600-4D3A-94C3-F1CC86CE64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135A-E0BA-44C6-99F8-E1502D8D00B9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8091-8FD8-49FB-A923-FF286EC135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7FD1-B2A8-4D77-B27F-E26A635C4DF3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98D8-0DCB-40E7-81B2-B9F887D416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912E-07E3-49BC-9FF1-CD25ADAD6261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72BE-D14D-45F4-83F7-6B956FB613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097F-6B58-4540-8930-1BFB33672103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54A5-06D4-4EC0-AB9B-4694F867B9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A7C6-4EA9-445C-9088-2331453D3717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5023-C9E8-4B63-842A-09CE53255D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ADD80-6F32-4E30-9692-0B4FAB45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B645D9-2AE2-4BCA-ACC2-0730F6C6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71AFCD-1F36-45D5-8041-CFF455DA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F27FEE-D0F1-4799-A8A2-BFA3BDC9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F36E55-2B23-4C02-BC84-C4F08457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0017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78EF-F158-47F0-BF74-F4ABF79886FC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009F-6CB5-40B9-BBED-DC034C2241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F46C-697C-4D1B-8CEC-B332D2FE645A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0E79-A07B-4C40-88F1-EB64890DAC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2BE0-37F4-4CEE-8949-9835AA0E52B1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2D2D-3657-4514-9A48-695B6A9794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BEDB-C4F8-4EC3-9BA7-893A631DDBA9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19F9-9383-4512-963D-0154340616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3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B3694D75-8778-5A41-A105-FD053245C2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411555" y="976488"/>
            <a:ext cx="6079211" cy="52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5F7F530-BC1E-D241-A0B8-584E22FD9A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472045" y="1140001"/>
            <a:ext cx="4460355" cy="4582522"/>
          </a:xfrm>
          <a:custGeom>
            <a:avLst/>
            <a:gdLst>
              <a:gd name="connsiteX0" fmla="*/ 1782700 w 4460354"/>
              <a:gd name="connsiteY0" fmla="*/ 155 h 4582522"/>
              <a:gd name="connsiteX1" fmla="*/ 1886899 w 4460354"/>
              <a:gd name="connsiteY1" fmla="*/ 3546 h 4582522"/>
              <a:gd name="connsiteX2" fmla="*/ 2629928 w 4460354"/>
              <a:gd name="connsiteY2" fmla="*/ 1361110 h 4582522"/>
              <a:gd name="connsiteX3" fmla="*/ 3326740 w 4460354"/>
              <a:gd name="connsiteY3" fmla="*/ 2306429 h 4582522"/>
              <a:gd name="connsiteX4" fmla="*/ 4414620 w 4460354"/>
              <a:gd name="connsiteY4" fmla="*/ 3091826 h 4582522"/>
              <a:gd name="connsiteX5" fmla="*/ 3365847 w 4460354"/>
              <a:gd name="connsiteY5" fmla="*/ 4463606 h 4582522"/>
              <a:gd name="connsiteX6" fmla="*/ 326181 w 4460354"/>
              <a:gd name="connsiteY6" fmla="*/ 3536056 h 4582522"/>
              <a:gd name="connsiteX7" fmla="*/ 482608 w 4460354"/>
              <a:gd name="connsiteY7" fmla="*/ 828035 h 4582522"/>
              <a:gd name="connsiteX8" fmla="*/ 1782700 w 4460354"/>
              <a:gd name="connsiteY8" fmla="*/ 155 h 458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0354" h="4582522">
                <a:moveTo>
                  <a:pt x="1782700" y="155"/>
                </a:moveTo>
                <a:cubicBezTo>
                  <a:pt x="1817268" y="-438"/>
                  <a:pt x="1852014" y="658"/>
                  <a:pt x="1886899" y="3546"/>
                </a:cubicBezTo>
                <a:cubicBezTo>
                  <a:pt x="2633483" y="71069"/>
                  <a:pt x="2530383" y="774728"/>
                  <a:pt x="2629928" y="1361110"/>
                </a:cubicBezTo>
                <a:cubicBezTo>
                  <a:pt x="2733027" y="1929723"/>
                  <a:pt x="2907231" y="2103861"/>
                  <a:pt x="3326740" y="2306429"/>
                </a:cubicBezTo>
                <a:cubicBezTo>
                  <a:pt x="3746249" y="2508998"/>
                  <a:pt x="4194200" y="2558752"/>
                  <a:pt x="4414620" y="3091826"/>
                </a:cubicBezTo>
                <a:cubicBezTo>
                  <a:pt x="4546161" y="3415225"/>
                  <a:pt x="4450171" y="4129546"/>
                  <a:pt x="3365847" y="4463606"/>
                </a:cubicBezTo>
                <a:cubicBezTo>
                  <a:pt x="2491276" y="4733697"/>
                  <a:pt x="1022993" y="4591544"/>
                  <a:pt x="326181" y="3536056"/>
                </a:cubicBezTo>
                <a:cubicBezTo>
                  <a:pt x="-125325" y="2846612"/>
                  <a:pt x="-139545" y="1709386"/>
                  <a:pt x="482608" y="828035"/>
                </a:cubicBezTo>
                <a:cubicBezTo>
                  <a:pt x="785908" y="398243"/>
                  <a:pt x="1264189" y="9057"/>
                  <a:pt x="1782700" y="15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E8578650-9ED7-EE44-ACD1-81344E79A6B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flipH="1">
            <a:off x="653940" y="970268"/>
            <a:ext cx="6079211" cy="52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C8B7351-555E-BA43-A2EF-19A4021F1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1212305" y="1133781"/>
            <a:ext cx="4460355" cy="4582522"/>
          </a:xfrm>
          <a:custGeom>
            <a:avLst/>
            <a:gdLst>
              <a:gd name="connsiteX0" fmla="*/ 2677654 w 4460354"/>
              <a:gd name="connsiteY0" fmla="*/ 155 h 4582522"/>
              <a:gd name="connsiteX1" fmla="*/ 3977746 w 4460354"/>
              <a:gd name="connsiteY1" fmla="*/ 828035 h 4582522"/>
              <a:gd name="connsiteX2" fmla="*/ 4134173 w 4460354"/>
              <a:gd name="connsiteY2" fmla="*/ 3536056 h 4582522"/>
              <a:gd name="connsiteX3" fmla="*/ 1094507 w 4460354"/>
              <a:gd name="connsiteY3" fmla="*/ 4463606 h 4582522"/>
              <a:gd name="connsiteX4" fmla="*/ 45734 w 4460354"/>
              <a:gd name="connsiteY4" fmla="*/ 3091826 h 4582522"/>
              <a:gd name="connsiteX5" fmla="*/ 1133614 w 4460354"/>
              <a:gd name="connsiteY5" fmla="*/ 2306429 h 4582522"/>
              <a:gd name="connsiteX6" fmla="*/ 1830426 w 4460354"/>
              <a:gd name="connsiteY6" fmla="*/ 1361110 h 4582522"/>
              <a:gd name="connsiteX7" fmla="*/ 2573455 w 4460354"/>
              <a:gd name="connsiteY7" fmla="*/ 3546 h 4582522"/>
              <a:gd name="connsiteX8" fmla="*/ 2677654 w 4460354"/>
              <a:gd name="connsiteY8" fmla="*/ 155 h 458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0354" h="4582522">
                <a:moveTo>
                  <a:pt x="2677654" y="155"/>
                </a:moveTo>
                <a:cubicBezTo>
                  <a:pt x="3196165" y="9057"/>
                  <a:pt x="3674446" y="398243"/>
                  <a:pt x="3977746" y="828035"/>
                </a:cubicBezTo>
                <a:cubicBezTo>
                  <a:pt x="4599899" y="1709386"/>
                  <a:pt x="4585679" y="2846612"/>
                  <a:pt x="4134173" y="3536056"/>
                </a:cubicBezTo>
                <a:cubicBezTo>
                  <a:pt x="3437361" y="4591544"/>
                  <a:pt x="1969078" y="4733697"/>
                  <a:pt x="1094507" y="4463606"/>
                </a:cubicBezTo>
                <a:cubicBezTo>
                  <a:pt x="10183" y="4129546"/>
                  <a:pt x="-85807" y="3415225"/>
                  <a:pt x="45734" y="3091826"/>
                </a:cubicBezTo>
                <a:cubicBezTo>
                  <a:pt x="266154" y="2558752"/>
                  <a:pt x="714105" y="2508998"/>
                  <a:pt x="1133614" y="2306429"/>
                </a:cubicBezTo>
                <a:cubicBezTo>
                  <a:pt x="1553123" y="2103861"/>
                  <a:pt x="1727327" y="1929723"/>
                  <a:pt x="1830426" y="1361110"/>
                </a:cubicBezTo>
                <a:cubicBezTo>
                  <a:pt x="1929971" y="774728"/>
                  <a:pt x="1826871" y="71069"/>
                  <a:pt x="2573455" y="3546"/>
                </a:cubicBezTo>
                <a:cubicBezTo>
                  <a:pt x="2608340" y="658"/>
                  <a:pt x="2643086" y="-438"/>
                  <a:pt x="2677654" y="15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B1999570-8FF8-6945-9CA3-207CFAC387F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72682" y="653143"/>
            <a:ext cx="4964719" cy="557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74B755F-DB55-6E4D-BEEE-D8FDAC00F8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689624" y="1463397"/>
            <a:ext cx="4848653" cy="4078014"/>
          </a:xfrm>
          <a:custGeom>
            <a:avLst/>
            <a:gdLst>
              <a:gd name="connsiteX0" fmla="*/ 3826236 w 4848653"/>
              <a:gd name="connsiteY0" fmla="*/ 1237 h 4078014"/>
              <a:gd name="connsiteX1" fmla="*/ 4848248 w 4848653"/>
              <a:gd name="connsiteY1" fmla="*/ 1026908 h 4078014"/>
              <a:gd name="connsiteX2" fmla="*/ 4604566 w 4848653"/>
              <a:gd name="connsiteY2" fmla="*/ 1732512 h 4078014"/>
              <a:gd name="connsiteX3" fmla="*/ 4419076 w 4848653"/>
              <a:gd name="connsiteY3" fmla="*/ 2078039 h 4078014"/>
              <a:gd name="connsiteX4" fmla="*/ 4415438 w 4848653"/>
              <a:gd name="connsiteY4" fmla="*/ 2085313 h 4078014"/>
              <a:gd name="connsiteX5" fmla="*/ 4659121 w 4848653"/>
              <a:gd name="connsiteY5" fmla="*/ 3194638 h 4078014"/>
              <a:gd name="connsiteX6" fmla="*/ 4484542 w 4848653"/>
              <a:gd name="connsiteY6" fmla="*/ 3980258 h 4078014"/>
              <a:gd name="connsiteX7" fmla="*/ 3571642 w 4848653"/>
              <a:gd name="connsiteY7" fmla="*/ 3489245 h 4078014"/>
              <a:gd name="connsiteX8" fmla="*/ 2436882 w 4848653"/>
              <a:gd name="connsiteY8" fmla="*/ 3220098 h 4078014"/>
              <a:gd name="connsiteX9" fmla="*/ 1560352 w 4848653"/>
              <a:gd name="connsiteY9" fmla="*/ 3489245 h 4078014"/>
              <a:gd name="connsiteX10" fmla="*/ 56 w 4848653"/>
              <a:gd name="connsiteY10" fmla="*/ 1921642 h 4078014"/>
              <a:gd name="connsiteX11" fmla="*/ 1498522 w 4848653"/>
              <a:gd name="connsiteY11" fmla="*/ 368588 h 4078014"/>
              <a:gd name="connsiteX12" fmla="*/ 1960428 w 4848653"/>
              <a:gd name="connsiteY12" fmla="*/ 408596 h 4078014"/>
              <a:gd name="connsiteX13" fmla="*/ 3291589 w 4848653"/>
              <a:gd name="connsiteY13" fmla="*/ 146722 h 4078014"/>
              <a:gd name="connsiteX14" fmla="*/ 3826236 w 4848653"/>
              <a:gd name="connsiteY14" fmla="*/ 1237 h 407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48653" h="4078014">
                <a:moveTo>
                  <a:pt x="3826236" y="1237"/>
                </a:moveTo>
                <a:cubicBezTo>
                  <a:pt x="4382705" y="19423"/>
                  <a:pt x="4833700" y="470427"/>
                  <a:pt x="4848248" y="1026908"/>
                </a:cubicBezTo>
                <a:cubicBezTo>
                  <a:pt x="4855522" y="1296056"/>
                  <a:pt x="4764596" y="1543381"/>
                  <a:pt x="4604566" y="1732512"/>
                </a:cubicBezTo>
                <a:cubicBezTo>
                  <a:pt x="4520913" y="1834351"/>
                  <a:pt x="4455446" y="1950739"/>
                  <a:pt x="4419076" y="2078039"/>
                </a:cubicBezTo>
                <a:cubicBezTo>
                  <a:pt x="4415438" y="2081676"/>
                  <a:pt x="4415438" y="2081676"/>
                  <a:pt x="4415438" y="2085313"/>
                </a:cubicBezTo>
                <a:cubicBezTo>
                  <a:pt x="4342698" y="2321727"/>
                  <a:pt x="4309964" y="2754545"/>
                  <a:pt x="4659121" y="3194638"/>
                </a:cubicBezTo>
                <a:cubicBezTo>
                  <a:pt x="4808240" y="3387406"/>
                  <a:pt x="4855522" y="3762030"/>
                  <a:pt x="4484542" y="3980258"/>
                </a:cubicBezTo>
                <a:cubicBezTo>
                  <a:pt x="4015363" y="4260317"/>
                  <a:pt x="3666206" y="3889330"/>
                  <a:pt x="3571642" y="3489245"/>
                </a:cubicBezTo>
                <a:cubicBezTo>
                  <a:pt x="3349782" y="2910942"/>
                  <a:pt x="2836958" y="2940039"/>
                  <a:pt x="2436882" y="3220098"/>
                </a:cubicBezTo>
                <a:cubicBezTo>
                  <a:pt x="2185925" y="3391043"/>
                  <a:pt x="1884050" y="3489245"/>
                  <a:pt x="1560352" y="3489245"/>
                </a:cubicBezTo>
                <a:cubicBezTo>
                  <a:pt x="694733" y="3489245"/>
                  <a:pt x="-7218" y="2787279"/>
                  <a:pt x="56" y="1921642"/>
                </a:cubicBezTo>
                <a:cubicBezTo>
                  <a:pt x="3693" y="1106925"/>
                  <a:pt x="687459" y="401322"/>
                  <a:pt x="1498522" y="368588"/>
                </a:cubicBezTo>
                <a:cubicBezTo>
                  <a:pt x="1614907" y="364950"/>
                  <a:pt x="1793123" y="372224"/>
                  <a:pt x="1960428" y="408596"/>
                </a:cubicBezTo>
                <a:cubicBezTo>
                  <a:pt x="2560542" y="524984"/>
                  <a:pt x="2778765" y="492250"/>
                  <a:pt x="3291589" y="146722"/>
                </a:cubicBezTo>
                <a:cubicBezTo>
                  <a:pt x="3491627" y="15786"/>
                  <a:pt x="3673480" y="-6037"/>
                  <a:pt x="3826236" y="123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19E1C2FF-D8AF-3D4D-AC43-8EFD9651244E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flipH="1">
            <a:off x="629626" y="653143"/>
            <a:ext cx="4964719" cy="557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68262A9-4CCB-764F-9A06-D1753A7A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28748" y="1463397"/>
            <a:ext cx="4848653" cy="4078014"/>
          </a:xfrm>
          <a:custGeom>
            <a:avLst/>
            <a:gdLst>
              <a:gd name="connsiteX0" fmla="*/ 1022417 w 4848653"/>
              <a:gd name="connsiteY0" fmla="*/ 1237 h 4078014"/>
              <a:gd name="connsiteX1" fmla="*/ 1557064 w 4848653"/>
              <a:gd name="connsiteY1" fmla="*/ 146722 h 4078014"/>
              <a:gd name="connsiteX2" fmla="*/ 2888225 w 4848653"/>
              <a:gd name="connsiteY2" fmla="*/ 408596 h 4078014"/>
              <a:gd name="connsiteX3" fmla="*/ 3350131 w 4848653"/>
              <a:gd name="connsiteY3" fmla="*/ 368588 h 4078014"/>
              <a:gd name="connsiteX4" fmla="*/ 4848597 w 4848653"/>
              <a:gd name="connsiteY4" fmla="*/ 1921642 h 4078014"/>
              <a:gd name="connsiteX5" fmla="*/ 3288301 w 4848653"/>
              <a:gd name="connsiteY5" fmla="*/ 3489245 h 4078014"/>
              <a:gd name="connsiteX6" fmla="*/ 2411771 w 4848653"/>
              <a:gd name="connsiteY6" fmla="*/ 3220098 h 4078014"/>
              <a:gd name="connsiteX7" fmla="*/ 1277011 w 4848653"/>
              <a:gd name="connsiteY7" fmla="*/ 3489245 h 4078014"/>
              <a:gd name="connsiteX8" fmla="*/ 364111 w 4848653"/>
              <a:gd name="connsiteY8" fmla="*/ 3980258 h 4078014"/>
              <a:gd name="connsiteX9" fmla="*/ 189532 w 4848653"/>
              <a:gd name="connsiteY9" fmla="*/ 3194638 h 4078014"/>
              <a:gd name="connsiteX10" fmla="*/ 433215 w 4848653"/>
              <a:gd name="connsiteY10" fmla="*/ 2085313 h 4078014"/>
              <a:gd name="connsiteX11" fmla="*/ 429577 w 4848653"/>
              <a:gd name="connsiteY11" fmla="*/ 2078039 h 4078014"/>
              <a:gd name="connsiteX12" fmla="*/ 244087 w 4848653"/>
              <a:gd name="connsiteY12" fmla="*/ 1732512 h 4078014"/>
              <a:gd name="connsiteX13" fmla="*/ 405 w 4848653"/>
              <a:gd name="connsiteY13" fmla="*/ 1026908 h 4078014"/>
              <a:gd name="connsiteX14" fmla="*/ 1022417 w 4848653"/>
              <a:gd name="connsiteY14" fmla="*/ 1237 h 407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48653" h="4078014">
                <a:moveTo>
                  <a:pt x="1022417" y="1237"/>
                </a:moveTo>
                <a:cubicBezTo>
                  <a:pt x="1175173" y="-6037"/>
                  <a:pt x="1357026" y="15786"/>
                  <a:pt x="1557064" y="146722"/>
                </a:cubicBezTo>
                <a:cubicBezTo>
                  <a:pt x="2069888" y="492250"/>
                  <a:pt x="2288111" y="524984"/>
                  <a:pt x="2888225" y="408596"/>
                </a:cubicBezTo>
                <a:cubicBezTo>
                  <a:pt x="3055530" y="372224"/>
                  <a:pt x="3233746" y="364950"/>
                  <a:pt x="3350131" y="368588"/>
                </a:cubicBezTo>
                <a:cubicBezTo>
                  <a:pt x="4161194" y="401322"/>
                  <a:pt x="4844960" y="1106925"/>
                  <a:pt x="4848597" y="1921642"/>
                </a:cubicBezTo>
                <a:cubicBezTo>
                  <a:pt x="4855871" y="2787279"/>
                  <a:pt x="4153920" y="3489245"/>
                  <a:pt x="3288301" y="3489245"/>
                </a:cubicBezTo>
                <a:cubicBezTo>
                  <a:pt x="2964603" y="3489245"/>
                  <a:pt x="2662728" y="3391043"/>
                  <a:pt x="2411771" y="3220098"/>
                </a:cubicBezTo>
                <a:cubicBezTo>
                  <a:pt x="2011695" y="2940039"/>
                  <a:pt x="1498871" y="2910942"/>
                  <a:pt x="1277011" y="3489245"/>
                </a:cubicBezTo>
                <a:cubicBezTo>
                  <a:pt x="1182447" y="3889330"/>
                  <a:pt x="833290" y="4260317"/>
                  <a:pt x="364111" y="3980258"/>
                </a:cubicBezTo>
                <a:cubicBezTo>
                  <a:pt x="-6869" y="3762030"/>
                  <a:pt x="40413" y="3387406"/>
                  <a:pt x="189532" y="3194638"/>
                </a:cubicBezTo>
                <a:cubicBezTo>
                  <a:pt x="538689" y="2754545"/>
                  <a:pt x="505955" y="2321727"/>
                  <a:pt x="433215" y="2085313"/>
                </a:cubicBezTo>
                <a:cubicBezTo>
                  <a:pt x="433215" y="2081676"/>
                  <a:pt x="433215" y="2081676"/>
                  <a:pt x="429577" y="2078039"/>
                </a:cubicBezTo>
                <a:cubicBezTo>
                  <a:pt x="393207" y="1950739"/>
                  <a:pt x="327740" y="1834351"/>
                  <a:pt x="244087" y="1732512"/>
                </a:cubicBezTo>
                <a:cubicBezTo>
                  <a:pt x="84057" y="1543381"/>
                  <a:pt x="-6869" y="1296056"/>
                  <a:pt x="405" y="1026908"/>
                </a:cubicBezTo>
                <a:cubicBezTo>
                  <a:pt x="14953" y="470427"/>
                  <a:pt x="465948" y="19423"/>
                  <a:pt x="1022417" y="123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DD28EC4D-91F3-A140-8B80-B89C6A6EEA4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360401" y="1318726"/>
            <a:ext cx="5209691" cy="426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087D7A-D063-5442-8494-08CCED7F3EC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 bwMode="auto">
          <a:xfrm>
            <a:off x="6362439" y="1729693"/>
            <a:ext cx="5209040" cy="3854575"/>
          </a:xfrm>
          <a:custGeom>
            <a:avLst/>
            <a:gdLst>
              <a:gd name="connsiteX0" fmla="*/ 3733041 w 5209040"/>
              <a:gd name="connsiteY0" fmla="*/ 2538541 h 3854575"/>
              <a:gd name="connsiteX1" fmla="*/ 3454466 w 5209040"/>
              <a:gd name="connsiteY1" fmla="*/ 2955658 h 3854575"/>
              <a:gd name="connsiteX2" fmla="*/ 3614969 w 5209040"/>
              <a:gd name="connsiteY2" fmla="*/ 2542522 h 3854575"/>
              <a:gd name="connsiteX3" fmla="*/ 3733041 w 5209040"/>
              <a:gd name="connsiteY3" fmla="*/ 2538541 h 3854575"/>
              <a:gd name="connsiteX4" fmla="*/ 114564 w 5209040"/>
              <a:gd name="connsiteY4" fmla="*/ 1128453 h 3854575"/>
              <a:gd name="connsiteX5" fmla="*/ 200198 w 5209040"/>
              <a:gd name="connsiteY5" fmla="*/ 1163703 h 3854575"/>
              <a:gd name="connsiteX6" fmla="*/ 630923 w 5209040"/>
              <a:gd name="connsiteY6" fmla="*/ 1942436 h 3854575"/>
              <a:gd name="connsiteX7" fmla="*/ 39790 w 5209040"/>
              <a:gd name="connsiteY7" fmla="*/ 1422290 h 3854575"/>
              <a:gd name="connsiteX8" fmla="*/ 114564 w 5209040"/>
              <a:gd name="connsiteY8" fmla="*/ 1128453 h 3854575"/>
              <a:gd name="connsiteX9" fmla="*/ 1245797 w 5209040"/>
              <a:gd name="connsiteY9" fmla="*/ 521 h 3854575"/>
              <a:gd name="connsiteX10" fmla="*/ 1870093 w 5209040"/>
              <a:gd name="connsiteY10" fmla="*/ 299332 h 3854575"/>
              <a:gd name="connsiteX11" fmla="*/ 3026089 w 5209040"/>
              <a:gd name="connsiteY11" fmla="*/ 441954 h 3854575"/>
              <a:gd name="connsiteX12" fmla="*/ 4877465 w 5209040"/>
              <a:gd name="connsiteY12" fmla="*/ 795538 h 3854575"/>
              <a:gd name="connsiteX13" fmla="*/ 5195438 w 5209040"/>
              <a:gd name="connsiteY13" fmla="*/ 1467052 h 3854575"/>
              <a:gd name="connsiteX14" fmla="*/ 4663502 w 5209040"/>
              <a:gd name="connsiteY14" fmla="*/ 2405982 h 3854575"/>
              <a:gd name="connsiteX15" fmla="*/ 3825479 w 5209040"/>
              <a:gd name="connsiteY15" fmla="*/ 2468379 h 3854575"/>
              <a:gd name="connsiteX16" fmla="*/ 3222222 w 5209040"/>
              <a:gd name="connsiteY16" fmla="*/ 2480264 h 3854575"/>
              <a:gd name="connsiteX17" fmla="*/ 2449577 w 5209040"/>
              <a:gd name="connsiteY17" fmla="*/ 3133950 h 3854575"/>
              <a:gd name="connsiteX18" fmla="*/ 1569950 w 5209040"/>
              <a:gd name="connsiteY18" fmla="*/ 3850032 h 3854575"/>
              <a:gd name="connsiteX19" fmla="*/ 993438 w 5209040"/>
              <a:gd name="connsiteY19" fmla="*/ 3404338 h 3854575"/>
              <a:gd name="connsiteX20" fmla="*/ 942919 w 5209040"/>
              <a:gd name="connsiteY20" fmla="*/ 1844407 h 3854575"/>
              <a:gd name="connsiteX21" fmla="*/ 512021 w 5209040"/>
              <a:gd name="connsiteY21" fmla="*/ 1270946 h 3854575"/>
              <a:gd name="connsiteX22" fmla="*/ 841881 w 5209040"/>
              <a:gd name="connsiteY22" fmla="*/ 144824 h 3854575"/>
              <a:gd name="connsiteX23" fmla="*/ 1245797 w 5209040"/>
              <a:gd name="connsiteY23" fmla="*/ 521 h 38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09040" h="3854575">
                <a:moveTo>
                  <a:pt x="3733041" y="2538541"/>
                </a:moveTo>
                <a:cubicBezTo>
                  <a:pt x="4278578" y="2550231"/>
                  <a:pt x="4153881" y="3014173"/>
                  <a:pt x="3454466" y="2955658"/>
                </a:cubicBezTo>
                <a:cubicBezTo>
                  <a:pt x="2708422" y="2893242"/>
                  <a:pt x="3237489" y="2575216"/>
                  <a:pt x="3614969" y="2542522"/>
                </a:cubicBezTo>
                <a:cubicBezTo>
                  <a:pt x="3657324" y="2538993"/>
                  <a:pt x="3696672" y="2537762"/>
                  <a:pt x="3733041" y="2538541"/>
                </a:cubicBezTo>
                <a:close/>
                <a:moveTo>
                  <a:pt x="114564" y="1128453"/>
                </a:moveTo>
                <a:cubicBezTo>
                  <a:pt x="143759" y="1130636"/>
                  <a:pt x="174206" y="1142897"/>
                  <a:pt x="200198" y="1163703"/>
                </a:cubicBezTo>
                <a:cubicBezTo>
                  <a:pt x="378429" y="1297454"/>
                  <a:pt x="862623" y="1749239"/>
                  <a:pt x="630923" y="1942436"/>
                </a:cubicBezTo>
                <a:cubicBezTo>
                  <a:pt x="399223" y="2138605"/>
                  <a:pt x="155640" y="1713571"/>
                  <a:pt x="39790" y="1422290"/>
                </a:cubicBezTo>
                <a:cubicBezTo>
                  <a:pt x="-49325" y="1206057"/>
                  <a:pt x="26980" y="1121905"/>
                  <a:pt x="114564" y="1128453"/>
                </a:cubicBezTo>
                <a:close/>
                <a:moveTo>
                  <a:pt x="1245797" y="521"/>
                </a:moveTo>
                <a:cubicBezTo>
                  <a:pt x="1523541" y="-10531"/>
                  <a:pt x="1751596" y="156338"/>
                  <a:pt x="1870093" y="299332"/>
                </a:cubicBezTo>
                <a:cubicBezTo>
                  <a:pt x="2223727" y="733141"/>
                  <a:pt x="2509011" y="620232"/>
                  <a:pt x="3026089" y="441954"/>
                </a:cubicBezTo>
                <a:cubicBezTo>
                  <a:pt x="4030527" y="100255"/>
                  <a:pt x="4589209" y="447896"/>
                  <a:pt x="4877465" y="795538"/>
                </a:cubicBezTo>
                <a:cubicBezTo>
                  <a:pt x="5037937" y="985701"/>
                  <a:pt x="5156806" y="1217463"/>
                  <a:pt x="5195438" y="1467052"/>
                </a:cubicBezTo>
                <a:cubicBezTo>
                  <a:pt x="5299448" y="2171249"/>
                  <a:pt x="4776427" y="2382211"/>
                  <a:pt x="4663502" y="2405982"/>
                </a:cubicBezTo>
                <a:cubicBezTo>
                  <a:pt x="4390105" y="2468379"/>
                  <a:pt x="4104820" y="2489178"/>
                  <a:pt x="3825479" y="2468379"/>
                </a:cubicBezTo>
                <a:cubicBezTo>
                  <a:pt x="3623403" y="2456494"/>
                  <a:pt x="3415383" y="2420838"/>
                  <a:pt x="3222222" y="2480264"/>
                </a:cubicBezTo>
                <a:cubicBezTo>
                  <a:pt x="2832928" y="2602087"/>
                  <a:pt x="2651653" y="2780365"/>
                  <a:pt x="2449577" y="3133950"/>
                </a:cubicBezTo>
                <a:cubicBezTo>
                  <a:pt x="2140519" y="3683640"/>
                  <a:pt x="1905754" y="3888659"/>
                  <a:pt x="1569950" y="3850032"/>
                </a:cubicBezTo>
                <a:cubicBezTo>
                  <a:pt x="1317355" y="3820319"/>
                  <a:pt x="1088533" y="3639070"/>
                  <a:pt x="993438" y="3404338"/>
                </a:cubicBezTo>
                <a:cubicBezTo>
                  <a:pt x="797305" y="2914074"/>
                  <a:pt x="1168769" y="2319814"/>
                  <a:pt x="942919" y="1844407"/>
                </a:cubicBezTo>
                <a:cubicBezTo>
                  <a:pt x="838909" y="1627502"/>
                  <a:pt x="630890" y="1478937"/>
                  <a:pt x="512021" y="1270946"/>
                </a:cubicBezTo>
                <a:cubicBezTo>
                  <a:pt x="289143" y="884677"/>
                  <a:pt x="369379" y="468695"/>
                  <a:pt x="841881" y="144824"/>
                </a:cubicBezTo>
                <a:cubicBezTo>
                  <a:pt x="983037" y="47329"/>
                  <a:pt x="1119550" y="5545"/>
                  <a:pt x="1245797" y="5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7D93B-C89B-40FB-B388-AB60C635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8D5E98-131E-4A21-B769-274114D7B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704FB3-CBCE-448F-B0A5-28627E9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367D28-2244-4AD7-807E-D473C2EB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91F475-A133-4C93-AA83-34331B27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748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0CCCE73-0297-2347-BF25-C63363DF286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flipH="1">
            <a:off x="614131" y="1318726"/>
            <a:ext cx="5209691" cy="426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0BAC537-94F5-C140-8E70-30C54AD887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12743" y="1729693"/>
            <a:ext cx="5209040" cy="3854575"/>
          </a:xfrm>
          <a:custGeom>
            <a:avLst/>
            <a:gdLst>
              <a:gd name="connsiteX0" fmla="*/ 1475999 w 5209040"/>
              <a:gd name="connsiteY0" fmla="*/ 2538541 h 3854575"/>
              <a:gd name="connsiteX1" fmla="*/ 1594071 w 5209040"/>
              <a:gd name="connsiteY1" fmla="*/ 2542522 h 3854575"/>
              <a:gd name="connsiteX2" fmla="*/ 1754574 w 5209040"/>
              <a:gd name="connsiteY2" fmla="*/ 2955658 h 3854575"/>
              <a:gd name="connsiteX3" fmla="*/ 1475999 w 5209040"/>
              <a:gd name="connsiteY3" fmla="*/ 2538541 h 3854575"/>
              <a:gd name="connsiteX4" fmla="*/ 5094476 w 5209040"/>
              <a:gd name="connsiteY4" fmla="*/ 1128453 h 3854575"/>
              <a:gd name="connsiteX5" fmla="*/ 5169250 w 5209040"/>
              <a:gd name="connsiteY5" fmla="*/ 1422290 h 3854575"/>
              <a:gd name="connsiteX6" fmla="*/ 4578117 w 5209040"/>
              <a:gd name="connsiteY6" fmla="*/ 1942436 h 3854575"/>
              <a:gd name="connsiteX7" fmla="*/ 5008842 w 5209040"/>
              <a:gd name="connsiteY7" fmla="*/ 1163703 h 3854575"/>
              <a:gd name="connsiteX8" fmla="*/ 5094476 w 5209040"/>
              <a:gd name="connsiteY8" fmla="*/ 1128453 h 3854575"/>
              <a:gd name="connsiteX9" fmla="*/ 3963243 w 5209040"/>
              <a:gd name="connsiteY9" fmla="*/ 521 h 3854575"/>
              <a:gd name="connsiteX10" fmla="*/ 4367159 w 5209040"/>
              <a:gd name="connsiteY10" fmla="*/ 144824 h 3854575"/>
              <a:gd name="connsiteX11" fmla="*/ 4697019 w 5209040"/>
              <a:gd name="connsiteY11" fmla="*/ 1270946 h 3854575"/>
              <a:gd name="connsiteX12" fmla="*/ 4266121 w 5209040"/>
              <a:gd name="connsiteY12" fmla="*/ 1844407 h 3854575"/>
              <a:gd name="connsiteX13" fmla="*/ 4215602 w 5209040"/>
              <a:gd name="connsiteY13" fmla="*/ 3404338 h 3854575"/>
              <a:gd name="connsiteX14" fmla="*/ 3639090 w 5209040"/>
              <a:gd name="connsiteY14" fmla="*/ 3850032 h 3854575"/>
              <a:gd name="connsiteX15" fmla="*/ 2759463 w 5209040"/>
              <a:gd name="connsiteY15" fmla="*/ 3133950 h 3854575"/>
              <a:gd name="connsiteX16" fmla="*/ 1986818 w 5209040"/>
              <a:gd name="connsiteY16" fmla="*/ 2480264 h 3854575"/>
              <a:gd name="connsiteX17" fmla="*/ 1383561 w 5209040"/>
              <a:gd name="connsiteY17" fmla="*/ 2468379 h 3854575"/>
              <a:gd name="connsiteX18" fmla="*/ 545538 w 5209040"/>
              <a:gd name="connsiteY18" fmla="*/ 2405982 h 3854575"/>
              <a:gd name="connsiteX19" fmla="*/ 13602 w 5209040"/>
              <a:gd name="connsiteY19" fmla="*/ 1467052 h 3854575"/>
              <a:gd name="connsiteX20" fmla="*/ 331575 w 5209040"/>
              <a:gd name="connsiteY20" fmla="*/ 795538 h 3854575"/>
              <a:gd name="connsiteX21" fmla="*/ 2182951 w 5209040"/>
              <a:gd name="connsiteY21" fmla="*/ 441954 h 3854575"/>
              <a:gd name="connsiteX22" fmla="*/ 3338947 w 5209040"/>
              <a:gd name="connsiteY22" fmla="*/ 299332 h 3854575"/>
              <a:gd name="connsiteX23" fmla="*/ 3963243 w 5209040"/>
              <a:gd name="connsiteY23" fmla="*/ 521 h 38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09040" h="3854575">
                <a:moveTo>
                  <a:pt x="1475999" y="2538541"/>
                </a:moveTo>
                <a:cubicBezTo>
                  <a:pt x="1512368" y="2537762"/>
                  <a:pt x="1551716" y="2538993"/>
                  <a:pt x="1594071" y="2542522"/>
                </a:cubicBezTo>
                <a:cubicBezTo>
                  <a:pt x="1971551" y="2575216"/>
                  <a:pt x="2500618" y="2893242"/>
                  <a:pt x="1754574" y="2955658"/>
                </a:cubicBezTo>
                <a:cubicBezTo>
                  <a:pt x="1055159" y="3014173"/>
                  <a:pt x="930462" y="2550231"/>
                  <a:pt x="1475999" y="2538541"/>
                </a:cubicBezTo>
                <a:close/>
                <a:moveTo>
                  <a:pt x="5094476" y="1128453"/>
                </a:moveTo>
                <a:cubicBezTo>
                  <a:pt x="5182060" y="1121905"/>
                  <a:pt x="5258365" y="1206057"/>
                  <a:pt x="5169250" y="1422290"/>
                </a:cubicBezTo>
                <a:cubicBezTo>
                  <a:pt x="5053400" y="1713571"/>
                  <a:pt x="4809817" y="2138605"/>
                  <a:pt x="4578117" y="1942436"/>
                </a:cubicBezTo>
                <a:cubicBezTo>
                  <a:pt x="4346417" y="1749239"/>
                  <a:pt x="4830611" y="1297454"/>
                  <a:pt x="5008842" y="1163703"/>
                </a:cubicBezTo>
                <a:cubicBezTo>
                  <a:pt x="5034834" y="1142897"/>
                  <a:pt x="5065281" y="1130636"/>
                  <a:pt x="5094476" y="1128453"/>
                </a:cubicBezTo>
                <a:close/>
                <a:moveTo>
                  <a:pt x="3963243" y="521"/>
                </a:moveTo>
                <a:cubicBezTo>
                  <a:pt x="4089490" y="5545"/>
                  <a:pt x="4226003" y="47329"/>
                  <a:pt x="4367159" y="144824"/>
                </a:cubicBezTo>
                <a:cubicBezTo>
                  <a:pt x="4839661" y="468695"/>
                  <a:pt x="4919897" y="884677"/>
                  <a:pt x="4697019" y="1270946"/>
                </a:cubicBezTo>
                <a:cubicBezTo>
                  <a:pt x="4578150" y="1478937"/>
                  <a:pt x="4370131" y="1627502"/>
                  <a:pt x="4266121" y="1844407"/>
                </a:cubicBezTo>
                <a:cubicBezTo>
                  <a:pt x="4040271" y="2319814"/>
                  <a:pt x="4411735" y="2914074"/>
                  <a:pt x="4215602" y="3404338"/>
                </a:cubicBezTo>
                <a:cubicBezTo>
                  <a:pt x="4120507" y="3639070"/>
                  <a:pt x="3891685" y="3820319"/>
                  <a:pt x="3639090" y="3850032"/>
                </a:cubicBezTo>
                <a:cubicBezTo>
                  <a:pt x="3303286" y="3888659"/>
                  <a:pt x="3068521" y="3683640"/>
                  <a:pt x="2759463" y="3133950"/>
                </a:cubicBezTo>
                <a:cubicBezTo>
                  <a:pt x="2557387" y="2780365"/>
                  <a:pt x="2376112" y="2602087"/>
                  <a:pt x="1986818" y="2480264"/>
                </a:cubicBezTo>
                <a:cubicBezTo>
                  <a:pt x="1793657" y="2420838"/>
                  <a:pt x="1585637" y="2456494"/>
                  <a:pt x="1383561" y="2468379"/>
                </a:cubicBezTo>
                <a:cubicBezTo>
                  <a:pt x="1104220" y="2489178"/>
                  <a:pt x="818935" y="2468379"/>
                  <a:pt x="545538" y="2405982"/>
                </a:cubicBezTo>
                <a:cubicBezTo>
                  <a:pt x="432613" y="2382211"/>
                  <a:pt x="-90408" y="2171249"/>
                  <a:pt x="13602" y="1467052"/>
                </a:cubicBezTo>
                <a:cubicBezTo>
                  <a:pt x="52234" y="1217463"/>
                  <a:pt x="171103" y="985701"/>
                  <a:pt x="331575" y="795538"/>
                </a:cubicBezTo>
                <a:cubicBezTo>
                  <a:pt x="619831" y="447896"/>
                  <a:pt x="1178513" y="100255"/>
                  <a:pt x="2182951" y="441954"/>
                </a:cubicBezTo>
                <a:cubicBezTo>
                  <a:pt x="2700029" y="620232"/>
                  <a:pt x="2985313" y="733141"/>
                  <a:pt x="3338947" y="299332"/>
                </a:cubicBezTo>
                <a:cubicBezTo>
                  <a:pt x="3457444" y="156338"/>
                  <a:pt x="3685499" y="-10531"/>
                  <a:pt x="3963243" y="5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356CF50C-A982-844B-B246-C1E9C78CE1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362507" y="1436914"/>
            <a:ext cx="5158075" cy="395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133339D-D196-3044-9094-35484137A0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41966" y="2156380"/>
            <a:ext cx="4978743" cy="3239221"/>
          </a:xfrm>
          <a:custGeom>
            <a:avLst/>
            <a:gdLst>
              <a:gd name="connsiteX0" fmla="*/ 1151979 w 4978742"/>
              <a:gd name="connsiteY0" fmla="*/ 1107 h 3239221"/>
              <a:gd name="connsiteX1" fmla="*/ 1516315 w 4978742"/>
              <a:gd name="connsiteY1" fmla="*/ 41396 h 3239221"/>
              <a:gd name="connsiteX2" fmla="*/ 1934536 w 4978742"/>
              <a:gd name="connsiteY2" fmla="*/ 247651 h 3239221"/>
              <a:gd name="connsiteX3" fmla="*/ 2407939 w 4978742"/>
              <a:gd name="connsiteY3" fmla="*/ 721165 h 3239221"/>
              <a:gd name="connsiteX4" fmla="*/ 3122401 w 4978742"/>
              <a:gd name="connsiteY4" fmla="*/ 718260 h 3239221"/>
              <a:gd name="connsiteX5" fmla="*/ 4368351 w 4978742"/>
              <a:gd name="connsiteY5" fmla="*/ 177931 h 3239221"/>
              <a:gd name="connsiteX6" fmla="*/ 4943406 w 4978742"/>
              <a:gd name="connsiteY6" fmla="*/ 1322498 h 3239221"/>
              <a:gd name="connsiteX7" fmla="*/ 3900757 w 4978742"/>
              <a:gd name="connsiteY7" fmla="*/ 1973217 h 3239221"/>
              <a:gd name="connsiteX8" fmla="*/ 3261808 w 4978742"/>
              <a:gd name="connsiteY8" fmla="*/ 2481590 h 3239221"/>
              <a:gd name="connsiteX9" fmla="*/ 3296659 w 4978742"/>
              <a:gd name="connsiteY9" fmla="*/ 3071304 h 3239221"/>
              <a:gd name="connsiteX10" fmla="*/ 2800022 w 4978742"/>
              <a:gd name="connsiteY10" fmla="*/ 3219458 h 3239221"/>
              <a:gd name="connsiteX11" fmla="*/ 2524112 w 4978742"/>
              <a:gd name="connsiteY11" fmla="*/ 2804044 h 3239221"/>
              <a:gd name="connsiteX12" fmla="*/ 2439887 w 4978742"/>
              <a:gd name="connsiteY12" fmla="*/ 2400250 h 3239221"/>
              <a:gd name="connsiteX13" fmla="*/ 1983909 w 4978742"/>
              <a:gd name="connsiteY13" fmla="*/ 2330531 h 3239221"/>
              <a:gd name="connsiteX14" fmla="*/ 1246213 w 4978742"/>
              <a:gd name="connsiteY14" fmla="*/ 2408965 h 3239221"/>
              <a:gd name="connsiteX15" fmla="*/ 888982 w 4978742"/>
              <a:gd name="connsiteY15" fmla="*/ 2365391 h 3239221"/>
              <a:gd name="connsiteX16" fmla="*/ 35114 w 4978742"/>
              <a:gd name="connsiteY16" fmla="*/ 915799 h 3239221"/>
              <a:gd name="connsiteX17" fmla="*/ 1151979 w 4978742"/>
              <a:gd name="connsiteY17" fmla="*/ 1107 h 323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78742" h="3239221">
                <a:moveTo>
                  <a:pt x="1151979" y="1107"/>
                </a:moveTo>
                <a:cubicBezTo>
                  <a:pt x="1271739" y="-4051"/>
                  <a:pt x="1394334" y="8715"/>
                  <a:pt x="1516315" y="41396"/>
                </a:cubicBezTo>
                <a:cubicBezTo>
                  <a:pt x="1673148" y="84971"/>
                  <a:pt x="1815459" y="154691"/>
                  <a:pt x="1934536" y="247651"/>
                </a:cubicBezTo>
                <a:cubicBezTo>
                  <a:pt x="2114603" y="375471"/>
                  <a:pt x="2274341" y="549770"/>
                  <a:pt x="2407939" y="721165"/>
                </a:cubicBezTo>
                <a:cubicBezTo>
                  <a:pt x="2588007" y="959374"/>
                  <a:pt x="2933620" y="1017474"/>
                  <a:pt x="3122401" y="718260"/>
                </a:cubicBezTo>
                <a:cubicBezTo>
                  <a:pt x="3395406" y="285416"/>
                  <a:pt x="3819436" y="12346"/>
                  <a:pt x="4368351" y="177931"/>
                </a:cubicBezTo>
                <a:cubicBezTo>
                  <a:pt x="4917267" y="343516"/>
                  <a:pt x="5053770" y="965184"/>
                  <a:pt x="4943406" y="1322498"/>
                </a:cubicBezTo>
                <a:cubicBezTo>
                  <a:pt x="4801095" y="1778582"/>
                  <a:pt x="4362543" y="2063271"/>
                  <a:pt x="3900757" y="1973217"/>
                </a:cubicBezTo>
                <a:cubicBezTo>
                  <a:pt x="3311181" y="1857017"/>
                  <a:pt x="3110783" y="2132991"/>
                  <a:pt x="3261808" y="2481590"/>
                </a:cubicBezTo>
                <a:cubicBezTo>
                  <a:pt x="3369267" y="2731420"/>
                  <a:pt x="3415737" y="2928959"/>
                  <a:pt x="3296659" y="3071304"/>
                </a:cubicBezTo>
                <a:cubicBezTo>
                  <a:pt x="3177583" y="3210743"/>
                  <a:pt x="2997515" y="3274653"/>
                  <a:pt x="2800022" y="3219458"/>
                </a:cubicBezTo>
                <a:cubicBezTo>
                  <a:pt x="2622859" y="3170073"/>
                  <a:pt x="2483451" y="3016109"/>
                  <a:pt x="2524112" y="2804044"/>
                </a:cubicBezTo>
                <a:cubicBezTo>
                  <a:pt x="2561868" y="2615220"/>
                  <a:pt x="2535729" y="2487400"/>
                  <a:pt x="2439887" y="2400250"/>
                </a:cubicBezTo>
                <a:cubicBezTo>
                  <a:pt x="2344044" y="2313101"/>
                  <a:pt x="2166881" y="2295671"/>
                  <a:pt x="1983909" y="2330531"/>
                </a:cubicBezTo>
                <a:cubicBezTo>
                  <a:pt x="1754469" y="2374106"/>
                  <a:pt x="1495985" y="2414775"/>
                  <a:pt x="1246213" y="2408965"/>
                </a:cubicBezTo>
                <a:cubicBezTo>
                  <a:pt x="1130040" y="2411870"/>
                  <a:pt x="1008059" y="2400250"/>
                  <a:pt x="888982" y="2365391"/>
                </a:cubicBezTo>
                <a:cubicBezTo>
                  <a:pt x="261650" y="2196901"/>
                  <a:pt x="-121719" y="1549088"/>
                  <a:pt x="35114" y="915799"/>
                </a:cubicBezTo>
                <a:cubicBezTo>
                  <a:pt x="167260" y="382370"/>
                  <a:pt x="633017" y="23456"/>
                  <a:pt x="1151979" y="11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6CB2366B-28B5-4F4F-947D-B3A0F4BD4BC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617457" y="1436914"/>
            <a:ext cx="5158075" cy="395929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0AD2D8E-1597-BD41-A738-834A633CAC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17330" y="2156380"/>
            <a:ext cx="4978743" cy="3239221"/>
          </a:xfrm>
          <a:custGeom>
            <a:avLst/>
            <a:gdLst>
              <a:gd name="connsiteX0" fmla="*/ 3826763 w 4978742"/>
              <a:gd name="connsiteY0" fmla="*/ 1107 h 3239221"/>
              <a:gd name="connsiteX1" fmla="*/ 4943628 w 4978742"/>
              <a:gd name="connsiteY1" fmla="*/ 915799 h 3239221"/>
              <a:gd name="connsiteX2" fmla="*/ 4089759 w 4978742"/>
              <a:gd name="connsiteY2" fmla="*/ 2365391 h 3239221"/>
              <a:gd name="connsiteX3" fmla="*/ 3732529 w 4978742"/>
              <a:gd name="connsiteY3" fmla="*/ 2408965 h 3239221"/>
              <a:gd name="connsiteX4" fmla="*/ 2994833 w 4978742"/>
              <a:gd name="connsiteY4" fmla="*/ 2330531 h 3239221"/>
              <a:gd name="connsiteX5" fmla="*/ 2538855 w 4978742"/>
              <a:gd name="connsiteY5" fmla="*/ 2400250 h 3239221"/>
              <a:gd name="connsiteX6" fmla="*/ 2454630 w 4978742"/>
              <a:gd name="connsiteY6" fmla="*/ 2804044 h 3239221"/>
              <a:gd name="connsiteX7" fmla="*/ 2178720 w 4978742"/>
              <a:gd name="connsiteY7" fmla="*/ 3219458 h 3239221"/>
              <a:gd name="connsiteX8" fmla="*/ 1682082 w 4978742"/>
              <a:gd name="connsiteY8" fmla="*/ 3071304 h 3239221"/>
              <a:gd name="connsiteX9" fmla="*/ 1716934 w 4978742"/>
              <a:gd name="connsiteY9" fmla="*/ 2481590 h 3239221"/>
              <a:gd name="connsiteX10" fmla="*/ 1077985 w 4978742"/>
              <a:gd name="connsiteY10" fmla="*/ 1973217 h 3239221"/>
              <a:gd name="connsiteX11" fmla="*/ 35336 w 4978742"/>
              <a:gd name="connsiteY11" fmla="*/ 1322498 h 3239221"/>
              <a:gd name="connsiteX12" fmla="*/ 610390 w 4978742"/>
              <a:gd name="connsiteY12" fmla="*/ 177931 h 3239221"/>
              <a:gd name="connsiteX13" fmla="*/ 1856341 w 4978742"/>
              <a:gd name="connsiteY13" fmla="*/ 718260 h 3239221"/>
              <a:gd name="connsiteX14" fmla="*/ 2570803 w 4978742"/>
              <a:gd name="connsiteY14" fmla="*/ 721165 h 3239221"/>
              <a:gd name="connsiteX15" fmla="*/ 3044206 w 4978742"/>
              <a:gd name="connsiteY15" fmla="*/ 247651 h 3239221"/>
              <a:gd name="connsiteX16" fmla="*/ 3462427 w 4978742"/>
              <a:gd name="connsiteY16" fmla="*/ 41396 h 3239221"/>
              <a:gd name="connsiteX17" fmla="*/ 3826763 w 4978742"/>
              <a:gd name="connsiteY17" fmla="*/ 1107 h 323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78742" h="3239221">
                <a:moveTo>
                  <a:pt x="3826763" y="1107"/>
                </a:moveTo>
                <a:cubicBezTo>
                  <a:pt x="4345725" y="23456"/>
                  <a:pt x="4811482" y="382370"/>
                  <a:pt x="4943628" y="915799"/>
                </a:cubicBezTo>
                <a:cubicBezTo>
                  <a:pt x="5100461" y="1549088"/>
                  <a:pt x="4717091" y="2196901"/>
                  <a:pt x="4089759" y="2365391"/>
                </a:cubicBezTo>
                <a:cubicBezTo>
                  <a:pt x="3970683" y="2400250"/>
                  <a:pt x="3848701" y="2411870"/>
                  <a:pt x="3732529" y="2408965"/>
                </a:cubicBezTo>
                <a:cubicBezTo>
                  <a:pt x="3482757" y="2414775"/>
                  <a:pt x="3224273" y="2374106"/>
                  <a:pt x="2994833" y="2330531"/>
                </a:cubicBezTo>
                <a:cubicBezTo>
                  <a:pt x="2811861" y="2295671"/>
                  <a:pt x="2634698" y="2313101"/>
                  <a:pt x="2538855" y="2400250"/>
                </a:cubicBezTo>
                <a:cubicBezTo>
                  <a:pt x="2443013" y="2487400"/>
                  <a:pt x="2416874" y="2615220"/>
                  <a:pt x="2454630" y="2804044"/>
                </a:cubicBezTo>
                <a:cubicBezTo>
                  <a:pt x="2495290" y="3016109"/>
                  <a:pt x="2355883" y="3170073"/>
                  <a:pt x="2178720" y="3219458"/>
                </a:cubicBezTo>
                <a:cubicBezTo>
                  <a:pt x="1981227" y="3274653"/>
                  <a:pt x="1801159" y="3210743"/>
                  <a:pt x="1682082" y="3071304"/>
                </a:cubicBezTo>
                <a:cubicBezTo>
                  <a:pt x="1563005" y="2928959"/>
                  <a:pt x="1609474" y="2731420"/>
                  <a:pt x="1716934" y="2481590"/>
                </a:cubicBezTo>
                <a:cubicBezTo>
                  <a:pt x="1867958" y="2132991"/>
                  <a:pt x="1667561" y="1857017"/>
                  <a:pt x="1077985" y="1973217"/>
                </a:cubicBezTo>
                <a:cubicBezTo>
                  <a:pt x="616199" y="2063271"/>
                  <a:pt x="177647" y="1778582"/>
                  <a:pt x="35336" y="1322498"/>
                </a:cubicBezTo>
                <a:cubicBezTo>
                  <a:pt x="-75028" y="965184"/>
                  <a:pt x="61475" y="343516"/>
                  <a:pt x="610390" y="177931"/>
                </a:cubicBezTo>
                <a:cubicBezTo>
                  <a:pt x="1159306" y="12346"/>
                  <a:pt x="1583336" y="285416"/>
                  <a:pt x="1856341" y="718260"/>
                </a:cubicBezTo>
                <a:cubicBezTo>
                  <a:pt x="2045122" y="1017474"/>
                  <a:pt x="2390735" y="959374"/>
                  <a:pt x="2570803" y="721165"/>
                </a:cubicBezTo>
                <a:cubicBezTo>
                  <a:pt x="2704401" y="549770"/>
                  <a:pt x="2864138" y="375471"/>
                  <a:pt x="3044206" y="247651"/>
                </a:cubicBezTo>
                <a:cubicBezTo>
                  <a:pt x="3163283" y="154691"/>
                  <a:pt x="3305594" y="84971"/>
                  <a:pt x="3462427" y="41396"/>
                </a:cubicBezTo>
                <a:cubicBezTo>
                  <a:pt x="3584409" y="8715"/>
                  <a:pt x="3707002" y="-4051"/>
                  <a:pt x="3826763" y="11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6C68C9B0-1650-C041-AA00-C0DCAF44051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319547" y="1045029"/>
            <a:ext cx="5105624" cy="47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C7C9A2D-63F1-1546-ACEE-F2D0C844A9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681084" y="1262097"/>
            <a:ext cx="4746389" cy="4507768"/>
          </a:xfrm>
          <a:custGeom>
            <a:avLst/>
            <a:gdLst>
              <a:gd name="connsiteX0" fmla="*/ 1529867 w 4746389"/>
              <a:gd name="connsiteY0" fmla="*/ 328 h 4507768"/>
              <a:gd name="connsiteX1" fmla="*/ 2143943 w 4746389"/>
              <a:gd name="connsiteY1" fmla="*/ 174551 h 4507768"/>
              <a:gd name="connsiteX2" fmla="*/ 2676128 w 4746389"/>
              <a:gd name="connsiteY2" fmla="*/ 672336 h 4507768"/>
              <a:gd name="connsiteX3" fmla="*/ 2679929 w 4746389"/>
              <a:gd name="connsiteY3" fmla="*/ 676136 h 4507768"/>
              <a:gd name="connsiteX4" fmla="*/ 3269133 w 4746389"/>
              <a:gd name="connsiteY4" fmla="*/ 983927 h 4507768"/>
              <a:gd name="connsiteX5" fmla="*/ 3455398 w 4746389"/>
              <a:gd name="connsiteY5" fmla="*/ 1029526 h 4507768"/>
              <a:gd name="connsiteX6" fmla="*/ 4382919 w 4746389"/>
              <a:gd name="connsiteY6" fmla="*/ 1496912 h 4507768"/>
              <a:gd name="connsiteX7" fmla="*/ 4740243 w 4746389"/>
              <a:gd name="connsiteY7" fmla="*/ 2465883 h 4507768"/>
              <a:gd name="connsiteX8" fmla="*/ 4158641 w 4746389"/>
              <a:gd name="connsiteY8" fmla="*/ 3309458 h 4507768"/>
              <a:gd name="connsiteX9" fmla="*/ 3337557 w 4746389"/>
              <a:gd name="connsiteY9" fmla="*/ 3480453 h 4507768"/>
              <a:gd name="connsiteX10" fmla="*/ 2155347 w 4746389"/>
              <a:gd name="connsiteY10" fmla="*/ 3841443 h 4507768"/>
              <a:gd name="connsiteX11" fmla="*/ 1094779 w 4746389"/>
              <a:gd name="connsiteY11" fmla="*/ 4498823 h 4507768"/>
              <a:gd name="connsiteX12" fmla="*/ 372529 w 4746389"/>
              <a:gd name="connsiteY12" fmla="*/ 4339228 h 4507768"/>
              <a:gd name="connsiteX13" fmla="*/ 0 w 4746389"/>
              <a:gd name="connsiteY13" fmla="*/ 3575450 h 4507768"/>
              <a:gd name="connsiteX14" fmla="*/ 676634 w 4746389"/>
              <a:gd name="connsiteY14" fmla="*/ 2108694 h 4507768"/>
              <a:gd name="connsiteX15" fmla="*/ 566396 w 4746389"/>
              <a:gd name="connsiteY15" fmla="*/ 881330 h 4507768"/>
              <a:gd name="connsiteX16" fmla="*/ 1151799 w 4746389"/>
              <a:gd name="connsiteY16" fmla="*/ 83354 h 4507768"/>
              <a:gd name="connsiteX17" fmla="*/ 1529867 w 4746389"/>
              <a:gd name="connsiteY17" fmla="*/ 328 h 450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46389" h="4507768">
                <a:moveTo>
                  <a:pt x="1529867" y="328"/>
                </a:moveTo>
                <a:cubicBezTo>
                  <a:pt x="1745696" y="-5053"/>
                  <a:pt x="1963381" y="55805"/>
                  <a:pt x="2143943" y="174551"/>
                </a:cubicBezTo>
                <a:cubicBezTo>
                  <a:pt x="2349214" y="307547"/>
                  <a:pt x="2501267" y="505141"/>
                  <a:pt x="2676128" y="672336"/>
                </a:cubicBezTo>
                <a:cubicBezTo>
                  <a:pt x="2679929" y="672336"/>
                  <a:pt x="2679929" y="676136"/>
                  <a:pt x="2679929" y="676136"/>
                </a:cubicBezTo>
                <a:cubicBezTo>
                  <a:pt x="2843386" y="828132"/>
                  <a:pt x="3048656" y="934528"/>
                  <a:pt x="3269133" y="983927"/>
                </a:cubicBezTo>
                <a:cubicBezTo>
                  <a:pt x="3329954" y="999126"/>
                  <a:pt x="3394576" y="1014326"/>
                  <a:pt x="3455398" y="1029526"/>
                </a:cubicBezTo>
                <a:cubicBezTo>
                  <a:pt x="3797516" y="1116923"/>
                  <a:pt x="4135833" y="1249919"/>
                  <a:pt x="4382919" y="1496912"/>
                </a:cubicBezTo>
                <a:cubicBezTo>
                  <a:pt x="4637608" y="1747704"/>
                  <a:pt x="4778256" y="2112494"/>
                  <a:pt x="4740243" y="2465883"/>
                </a:cubicBezTo>
                <a:cubicBezTo>
                  <a:pt x="4702230" y="2819273"/>
                  <a:pt x="4477952" y="3153663"/>
                  <a:pt x="4158641" y="3309458"/>
                </a:cubicBezTo>
                <a:cubicBezTo>
                  <a:pt x="3903953" y="3431055"/>
                  <a:pt x="3615053" y="3442454"/>
                  <a:pt x="3337557" y="3480453"/>
                </a:cubicBezTo>
                <a:cubicBezTo>
                  <a:pt x="2930816" y="3537452"/>
                  <a:pt x="2527876" y="3659048"/>
                  <a:pt x="2155347" y="3841443"/>
                </a:cubicBezTo>
                <a:cubicBezTo>
                  <a:pt x="1809427" y="4008638"/>
                  <a:pt x="1478713" y="4449425"/>
                  <a:pt x="1094779" y="4498823"/>
                </a:cubicBezTo>
                <a:cubicBezTo>
                  <a:pt x="843892" y="4529222"/>
                  <a:pt x="581601" y="4483624"/>
                  <a:pt x="372529" y="4339228"/>
                </a:cubicBezTo>
                <a:cubicBezTo>
                  <a:pt x="167258" y="4194832"/>
                  <a:pt x="0" y="3830043"/>
                  <a:pt x="0" y="3575450"/>
                </a:cubicBezTo>
                <a:cubicBezTo>
                  <a:pt x="7602" y="3066266"/>
                  <a:pt x="577800" y="2610279"/>
                  <a:pt x="676634" y="2108694"/>
                </a:cubicBezTo>
                <a:cubicBezTo>
                  <a:pt x="756462" y="1702106"/>
                  <a:pt x="524582" y="1291718"/>
                  <a:pt x="566396" y="881330"/>
                </a:cubicBezTo>
                <a:cubicBezTo>
                  <a:pt x="600608" y="535540"/>
                  <a:pt x="836290" y="220150"/>
                  <a:pt x="1151799" y="83354"/>
                </a:cubicBezTo>
                <a:cubicBezTo>
                  <a:pt x="1271540" y="30630"/>
                  <a:pt x="1400370" y="3556"/>
                  <a:pt x="1529867" y="32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4A1A9873-0A03-3F45-BC03-131E2A6F86A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flipH="1">
            <a:off x="622651" y="1052745"/>
            <a:ext cx="5105624" cy="47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3F681A-E31F-6349-8516-481A49B37D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20348" y="1269813"/>
            <a:ext cx="4746389" cy="4507768"/>
          </a:xfrm>
          <a:custGeom>
            <a:avLst/>
            <a:gdLst>
              <a:gd name="connsiteX0" fmla="*/ 3216522 w 4746389"/>
              <a:gd name="connsiteY0" fmla="*/ 328 h 4507768"/>
              <a:gd name="connsiteX1" fmla="*/ 3594590 w 4746389"/>
              <a:gd name="connsiteY1" fmla="*/ 83354 h 4507768"/>
              <a:gd name="connsiteX2" fmla="*/ 4179993 w 4746389"/>
              <a:gd name="connsiteY2" fmla="*/ 881330 h 4507768"/>
              <a:gd name="connsiteX3" fmla="*/ 4069755 w 4746389"/>
              <a:gd name="connsiteY3" fmla="*/ 2108694 h 4507768"/>
              <a:gd name="connsiteX4" fmla="*/ 4746389 w 4746389"/>
              <a:gd name="connsiteY4" fmla="*/ 3575450 h 4507768"/>
              <a:gd name="connsiteX5" fmla="*/ 4373860 w 4746389"/>
              <a:gd name="connsiteY5" fmla="*/ 4339228 h 4507768"/>
              <a:gd name="connsiteX6" fmla="*/ 3651610 w 4746389"/>
              <a:gd name="connsiteY6" fmla="*/ 4498823 h 4507768"/>
              <a:gd name="connsiteX7" fmla="*/ 2591042 w 4746389"/>
              <a:gd name="connsiteY7" fmla="*/ 3841443 h 4507768"/>
              <a:gd name="connsiteX8" fmla="*/ 1408832 w 4746389"/>
              <a:gd name="connsiteY8" fmla="*/ 3480453 h 4507768"/>
              <a:gd name="connsiteX9" fmla="*/ 587748 w 4746389"/>
              <a:gd name="connsiteY9" fmla="*/ 3309458 h 4507768"/>
              <a:gd name="connsiteX10" fmla="*/ 6146 w 4746389"/>
              <a:gd name="connsiteY10" fmla="*/ 2465883 h 4507768"/>
              <a:gd name="connsiteX11" fmla="*/ 363470 w 4746389"/>
              <a:gd name="connsiteY11" fmla="*/ 1496912 h 4507768"/>
              <a:gd name="connsiteX12" fmla="*/ 1290991 w 4746389"/>
              <a:gd name="connsiteY12" fmla="*/ 1029526 h 4507768"/>
              <a:gd name="connsiteX13" fmla="*/ 1477256 w 4746389"/>
              <a:gd name="connsiteY13" fmla="*/ 983927 h 4507768"/>
              <a:gd name="connsiteX14" fmla="*/ 2066460 w 4746389"/>
              <a:gd name="connsiteY14" fmla="*/ 676136 h 4507768"/>
              <a:gd name="connsiteX15" fmla="*/ 2070261 w 4746389"/>
              <a:gd name="connsiteY15" fmla="*/ 672336 h 4507768"/>
              <a:gd name="connsiteX16" fmla="*/ 2602446 w 4746389"/>
              <a:gd name="connsiteY16" fmla="*/ 174551 h 4507768"/>
              <a:gd name="connsiteX17" fmla="*/ 3216522 w 4746389"/>
              <a:gd name="connsiteY17" fmla="*/ 328 h 450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46389" h="4507768">
                <a:moveTo>
                  <a:pt x="3216522" y="328"/>
                </a:moveTo>
                <a:cubicBezTo>
                  <a:pt x="3346019" y="3556"/>
                  <a:pt x="3474849" y="30630"/>
                  <a:pt x="3594590" y="83354"/>
                </a:cubicBezTo>
                <a:cubicBezTo>
                  <a:pt x="3910099" y="220150"/>
                  <a:pt x="4145781" y="535540"/>
                  <a:pt x="4179993" y="881330"/>
                </a:cubicBezTo>
                <a:cubicBezTo>
                  <a:pt x="4221807" y="1291718"/>
                  <a:pt x="3989927" y="1702106"/>
                  <a:pt x="4069755" y="2108694"/>
                </a:cubicBezTo>
                <a:cubicBezTo>
                  <a:pt x="4168589" y="2610279"/>
                  <a:pt x="4738787" y="3066266"/>
                  <a:pt x="4746389" y="3575450"/>
                </a:cubicBezTo>
                <a:cubicBezTo>
                  <a:pt x="4746389" y="3830043"/>
                  <a:pt x="4579131" y="4194832"/>
                  <a:pt x="4373860" y="4339228"/>
                </a:cubicBezTo>
                <a:cubicBezTo>
                  <a:pt x="4164788" y="4483624"/>
                  <a:pt x="3902497" y="4529222"/>
                  <a:pt x="3651610" y="4498823"/>
                </a:cubicBezTo>
                <a:cubicBezTo>
                  <a:pt x="3267676" y="4449425"/>
                  <a:pt x="2936962" y="4008638"/>
                  <a:pt x="2591042" y="3841443"/>
                </a:cubicBezTo>
                <a:cubicBezTo>
                  <a:pt x="2218513" y="3659048"/>
                  <a:pt x="1815573" y="3537452"/>
                  <a:pt x="1408832" y="3480453"/>
                </a:cubicBezTo>
                <a:cubicBezTo>
                  <a:pt x="1131336" y="3442454"/>
                  <a:pt x="842436" y="3431055"/>
                  <a:pt x="587748" y="3309458"/>
                </a:cubicBezTo>
                <a:cubicBezTo>
                  <a:pt x="268437" y="3153663"/>
                  <a:pt x="44159" y="2819273"/>
                  <a:pt x="6146" y="2465883"/>
                </a:cubicBezTo>
                <a:cubicBezTo>
                  <a:pt x="-31867" y="2112494"/>
                  <a:pt x="108781" y="1747704"/>
                  <a:pt x="363470" y="1496912"/>
                </a:cubicBezTo>
                <a:cubicBezTo>
                  <a:pt x="610556" y="1249919"/>
                  <a:pt x="948873" y="1116923"/>
                  <a:pt x="1290991" y="1029526"/>
                </a:cubicBezTo>
                <a:cubicBezTo>
                  <a:pt x="1351813" y="1014326"/>
                  <a:pt x="1416435" y="999126"/>
                  <a:pt x="1477256" y="983927"/>
                </a:cubicBezTo>
                <a:cubicBezTo>
                  <a:pt x="1697733" y="934528"/>
                  <a:pt x="1903003" y="828132"/>
                  <a:pt x="2066460" y="676136"/>
                </a:cubicBezTo>
                <a:cubicBezTo>
                  <a:pt x="2066460" y="676136"/>
                  <a:pt x="2066460" y="672336"/>
                  <a:pt x="2070261" y="672336"/>
                </a:cubicBezTo>
                <a:cubicBezTo>
                  <a:pt x="2245122" y="505141"/>
                  <a:pt x="2397175" y="307547"/>
                  <a:pt x="2602446" y="174551"/>
                </a:cubicBezTo>
                <a:cubicBezTo>
                  <a:pt x="2783008" y="55805"/>
                  <a:pt x="3000693" y="-5053"/>
                  <a:pt x="3216522" y="32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78A08D4-1780-0249-85C2-247C44F263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174053" y="336127"/>
            <a:ext cx="5429211" cy="6091477"/>
          </a:xfrm>
          <a:custGeom>
            <a:avLst/>
            <a:gdLst>
              <a:gd name="connsiteX0" fmla="*/ 4482113 w 5429211"/>
              <a:gd name="connsiteY0" fmla="*/ 101 h 6091477"/>
              <a:gd name="connsiteX1" fmla="*/ 4563020 w 5429211"/>
              <a:gd name="connsiteY1" fmla="*/ 41637 h 6091477"/>
              <a:gd name="connsiteX2" fmla="*/ 4552524 w 5429211"/>
              <a:gd name="connsiteY2" fmla="*/ 192041 h 6091477"/>
              <a:gd name="connsiteX3" fmla="*/ 2348344 w 5429211"/>
              <a:gd name="connsiteY3" fmla="*/ 2395637 h 6091477"/>
              <a:gd name="connsiteX4" fmla="*/ 2351842 w 5429211"/>
              <a:gd name="connsiteY4" fmla="*/ 2525054 h 6091477"/>
              <a:gd name="connsiteX5" fmla="*/ 2470798 w 5429211"/>
              <a:gd name="connsiteY5" fmla="*/ 2518059 h 6091477"/>
              <a:gd name="connsiteX6" fmla="*/ 2831164 w 5429211"/>
              <a:gd name="connsiteY6" fmla="*/ 2157788 h 6091477"/>
              <a:gd name="connsiteX7" fmla="*/ 3464429 w 5429211"/>
              <a:gd name="connsiteY7" fmla="*/ 2168282 h 6091477"/>
              <a:gd name="connsiteX8" fmla="*/ 3446935 w 5429211"/>
              <a:gd name="connsiteY8" fmla="*/ 2787387 h 6091477"/>
              <a:gd name="connsiteX9" fmla="*/ 3348972 w 5429211"/>
              <a:gd name="connsiteY9" fmla="*/ 2888822 h 6091477"/>
              <a:gd name="connsiteX10" fmla="*/ 3355969 w 5429211"/>
              <a:gd name="connsiteY10" fmla="*/ 3032231 h 6091477"/>
              <a:gd name="connsiteX11" fmla="*/ 3488920 w 5429211"/>
              <a:gd name="connsiteY11" fmla="*/ 3021738 h 6091477"/>
              <a:gd name="connsiteX12" fmla="*/ 4800932 w 5429211"/>
              <a:gd name="connsiteY12" fmla="*/ 1713572 h 6091477"/>
              <a:gd name="connsiteX13" fmla="*/ 5332734 w 5429211"/>
              <a:gd name="connsiteY13" fmla="*/ 1720567 h 6091477"/>
              <a:gd name="connsiteX14" fmla="*/ 5315241 w 5429211"/>
              <a:gd name="connsiteY14" fmla="*/ 2241735 h 6091477"/>
              <a:gd name="connsiteX15" fmla="*/ 4010226 w 5429211"/>
              <a:gd name="connsiteY15" fmla="*/ 3549901 h 6091477"/>
              <a:gd name="connsiteX16" fmla="*/ 4017224 w 5429211"/>
              <a:gd name="connsiteY16" fmla="*/ 3693310 h 6091477"/>
              <a:gd name="connsiteX17" fmla="*/ 4150174 w 5429211"/>
              <a:gd name="connsiteY17" fmla="*/ 3682816 h 6091477"/>
              <a:gd name="connsiteX18" fmla="*/ 5031846 w 5429211"/>
              <a:gd name="connsiteY18" fmla="*/ 2801378 h 6091477"/>
              <a:gd name="connsiteX19" fmla="*/ 5245267 w 5429211"/>
              <a:gd name="connsiteY19" fmla="*/ 2804876 h 6091477"/>
              <a:gd name="connsiteX20" fmla="*/ 5238270 w 5429211"/>
              <a:gd name="connsiteY20" fmla="*/ 3018240 h 6091477"/>
              <a:gd name="connsiteX21" fmla="*/ 2208395 w 5429211"/>
              <a:gd name="connsiteY21" fmla="*/ 6047309 h 6091477"/>
              <a:gd name="connsiteX22" fmla="*/ 1991476 w 5429211"/>
              <a:gd name="connsiteY22" fmla="*/ 6043811 h 6091477"/>
              <a:gd name="connsiteX23" fmla="*/ 1998473 w 5429211"/>
              <a:gd name="connsiteY23" fmla="*/ 5833945 h 6091477"/>
              <a:gd name="connsiteX24" fmla="*/ 3062078 w 5429211"/>
              <a:gd name="connsiteY24" fmla="*/ 4770623 h 6091477"/>
              <a:gd name="connsiteX25" fmla="*/ 3055081 w 5429211"/>
              <a:gd name="connsiteY25" fmla="*/ 4627214 h 6091477"/>
              <a:gd name="connsiteX26" fmla="*/ 2922130 w 5429211"/>
              <a:gd name="connsiteY26" fmla="*/ 4634210 h 6091477"/>
              <a:gd name="connsiteX27" fmla="*/ 2813671 w 5429211"/>
              <a:gd name="connsiteY27" fmla="*/ 4742641 h 6091477"/>
              <a:gd name="connsiteX28" fmla="*/ 2281868 w 5429211"/>
              <a:gd name="connsiteY28" fmla="*/ 4732148 h 6091477"/>
              <a:gd name="connsiteX29" fmla="*/ 2299362 w 5429211"/>
              <a:gd name="connsiteY29" fmla="*/ 4214478 h 6091477"/>
              <a:gd name="connsiteX30" fmla="*/ 3034089 w 5429211"/>
              <a:gd name="connsiteY30" fmla="*/ 3476448 h 6091477"/>
              <a:gd name="connsiteX31" fmla="*/ 3027091 w 5429211"/>
              <a:gd name="connsiteY31" fmla="*/ 3333039 h 6091477"/>
              <a:gd name="connsiteX32" fmla="*/ 2894141 w 5429211"/>
              <a:gd name="connsiteY32" fmla="*/ 3343533 h 6091477"/>
              <a:gd name="connsiteX33" fmla="*/ 749437 w 5429211"/>
              <a:gd name="connsiteY33" fmla="*/ 5484168 h 6091477"/>
              <a:gd name="connsiteX34" fmla="*/ 116173 w 5429211"/>
              <a:gd name="connsiteY34" fmla="*/ 5473675 h 6091477"/>
              <a:gd name="connsiteX35" fmla="*/ 133666 w 5429211"/>
              <a:gd name="connsiteY35" fmla="*/ 4854569 h 6091477"/>
              <a:gd name="connsiteX36" fmla="*/ 1638107 w 5429211"/>
              <a:gd name="connsiteY36" fmla="*/ 3350528 h 6091477"/>
              <a:gd name="connsiteX37" fmla="*/ 1631110 w 5429211"/>
              <a:gd name="connsiteY37" fmla="*/ 3224608 h 6091477"/>
              <a:gd name="connsiteX38" fmla="*/ 1512154 w 5429211"/>
              <a:gd name="connsiteY38" fmla="*/ 3231604 h 6091477"/>
              <a:gd name="connsiteX39" fmla="*/ 899881 w 5429211"/>
              <a:gd name="connsiteY39" fmla="*/ 3843714 h 6091477"/>
              <a:gd name="connsiteX40" fmla="*/ 735443 w 5429211"/>
              <a:gd name="connsiteY40" fmla="*/ 3836718 h 6091477"/>
              <a:gd name="connsiteX41" fmla="*/ 745939 w 5429211"/>
              <a:gd name="connsiteY41" fmla="*/ 3682816 h 6091477"/>
              <a:gd name="connsiteX42" fmla="*/ 2670224 w 5429211"/>
              <a:gd name="connsiteY42" fmla="*/ 1762540 h 6091477"/>
              <a:gd name="connsiteX43" fmla="*/ 2670224 w 5429211"/>
              <a:gd name="connsiteY43" fmla="*/ 1619132 h 6091477"/>
              <a:gd name="connsiteX44" fmla="*/ 2530276 w 5429211"/>
              <a:gd name="connsiteY44" fmla="*/ 1619132 h 6091477"/>
              <a:gd name="connsiteX45" fmla="*/ 2306359 w 5429211"/>
              <a:gd name="connsiteY45" fmla="*/ 1842989 h 6091477"/>
              <a:gd name="connsiteX46" fmla="*/ 1973982 w 5429211"/>
              <a:gd name="connsiteY46" fmla="*/ 1853483 h 6091477"/>
              <a:gd name="connsiteX47" fmla="*/ 1970484 w 5429211"/>
              <a:gd name="connsiteY47" fmla="*/ 1521194 h 6091477"/>
              <a:gd name="connsiteX48" fmla="*/ 3254507 w 5429211"/>
              <a:gd name="connsiteY48" fmla="*/ 234015 h 6091477"/>
              <a:gd name="connsiteX49" fmla="*/ 3586883 w 5429211"/>
              <a:gd name="connsiteY49" fmla="*/ 237512 h 6091477"/>
              <a:gd name="connsiteX50" fmla="*/ 3579886 w 5429211"/>
              <a:gd name="connsiteY50" fmla="*/ 569801 h 6091477"/>
              <a:gd name="connsiteX51" fmla="*/ 3453933 w 5429211"/>
              <a:gd name="connsiteY51" fmla="*/ 695720 h 6091477"/>
              <a:gd name="connsiteX52" fmla="*/ 3453933 w 5429211"/>
              <a:gd name="connsiteY52" fmla="*/ 835631 h 6091477"/>
              <a:gd name="connsiteX53" fmla="*/ 3597380 w 5429211"/>
              <a:gd name="connsiteY53" fmla="*/ 835631 h 6091477"/>
              <a:gd name="connsiteX54" fmla="*/ 4398582 w 5429211"/>
              <a:gd name="connsiteY54" fmla="*/ 34642 h 6091477"/>
              <a:gd name="connsiteX55" fmla="*/ 4482113 w 5429211"/>
              <a:gd name="connsiteY55" fmla="*/ 101 h 60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29211" h="6091477">
                <a:moveTo>
                  <a:pt x="4482113" y="101"/>
                </a:moveTo>
                <a:cubicBezTo>
                  <a:pt x="4512289" y="1413"/>
                  <a:pt x="4542028" y="15404"/>
                  <a:pt x="4563020" y="41637"/>
                </a:cubicBezTo>
                <a:cubicBezTo>
                  <a:pt x="4598008" y="87108"/>
                  <a:pt x="4594509" y="153566"/>
                  <a:pt x="4552524" y="192041"/>
                </a:cubicBezTo>
                <a:cubicBezTo>
                  <a:pt x="4552524" y="192041"/>
                  <a:pt x="4552524" y="192041"/>
                  <a:pt x="2348344" y="2395637"/>
                </a:cubicBezTo>
                <a:cubicBezTo>
                  <a:pt x="2313356" y="2430614"/>
                  <a:pt x="2313356" y="2490076"/>
                  <a:pt x="2351842" y="2525054"/>
                </a:cubicBezTo>
                <a:cubicBezTo>
                  <a:pt x="2386829" y="2553036"/>
                  <a:pt x="2439310" y="2549538"/>
                  <a:pt x="2470798" y="2518059"/>
                </a:cubicBezTo>
                <a:cubicBezTo>
                  <a:pt x="2470798" y="2518059"/>
                  <a:pt x="2470798" y="2518059"/>
                  <a:pt x="2831164" y="2157788"/>
                </a:cubicBezTo>
                <a:cubicBezTo>
                  <a:pt x="3006099" y="1982900"/>
                  <a:pt x="3292992" y="1986397"/>
                  <a:pt x="3464429" y="2168282"/>
                </a:cubicBezTo>
                <a:cubicBezTo>
                  <a:pt x="3628868" y="2343170"/>
                  <a:pt x="3614873" y="2619494"/>
                  <a:pt x="3446935" y="2787387"/>
                </a:cubicBezTo>
                <a:cubicBezTo>
                  <a:pt x="3446935" y="2787387"/>
                  <a:pt x="3446935" y="2787387"/>
                  <a:pt x="3348972" y="2888822"/>
                </a:cubicBezTo>
                <a:cubicBezTo>
                  <a:pt x="3306987" y="2927298"/>
                  <a:pt x="3310486" y="2993756"/>
                  <a:pt x="3355969" y="3032231"/>
                </a:cubicBezTo>
                <a:cubicBezTo>
                  <a:pt x="3394455" y="3063711"/>
                  <a:pt x="3453933" y="3056715"/>
                  <a:pt x="3488920" y="3021738"/>
                </a:cubicBezTo>
                <a:cubicBezTo>
                  <a:pt x="3488920" y="3021738"/>
                  <a:pt x="3488920" y="3021738"/>
                  <a:pt x="4800932" y="1713572"/>
                </a:cubicBezTo>
                <a:cubicBezTo>
                  <a:pt x="4947878" y="1563167"/>
                  <a:pt x="5189288" y="1566665"/>
                  <a:pt x="5332734" y="1720567"/>
                </a:cubicBezTo>
                <a:cubicBezTo>
                  <a:pt x="5469184" y="1867473"/>
                  <a:pt x="5458688" y="2098326"/>
                  <a:pt x="5315241" y="2241735"/>
                </a:cubicBezTo>
                <a:cubicBezTo>
                  <a:pt x="5315241" y="2241735"/>
                  <a:pt x="5315241" y="2241735"/>
                  <a:pt x="4010226" y="3549901"/>
                </a:cubicBezTo>
                <a:cubicBezTo>
                  <a:pt x="3968242" y="3588377"/>
                  <a:pt x="3971740" y="3654834"/>
                  <a:pt x="4017224" y="3693310"/>
                </a:cubicBezTo>
                <a:cubicBezTo>
                  <a:pt x="4055709" y="3724790"/>
                  <a:pt x="4115187" y="3717794"/>
                  <a:pt x="4150174" y="3682816"/>
                </a:cubicBezTo>
                <a:cubicBezTo>
                  <a:pt x="4150174" y="3682816"/>
                  <a:pt x="4150174" y="3682816"/>
                  <a:pt x="5031846" y="2801378"/>
                </a:cubicBezTo>
                <a:cubicBezTo>
                  <a:pt x="5091324" y="2741916"/>
                  <a:pt x="5189288" y="2745414"/>
                  <a:pt x="5245267" y="2804876"/>
                </a:cubicBezTo>
                <a:cubicBezTo>
                  <a:pt x="5301246" y="2864338"/>
                  <a:pt x="5294249" y="2962276"/>
                  <a:pt x="5238270" y="3018240"/>
                </a:cubicBezTo>
                <a:cubicBezTo>
                  <a:pt x="5238270" y="3018240"/>
                  <a:pt x="5238270" y="3018240"/>
                  <a:pt x="2208395" y="6047309"/>
                </a:cubicBezTo>
                <a:cubicBezTo>
                  <a:pt x="2148918" y="6106771"/>
                  <a:pt x="2050954" y="6106771"/>
                  <a:pt x="1991476" y="6043811"/>
                </a:cubicBezTo>
                <a:cubicBezTo>
                  <a:pt x="1935497" y="5984349"/>
                  <a:pt x="1942494" y="5889909"/>
                  <a:pt x="1998473" y="5833945"/>
                </a:cubicBezTo>
                <a:cubicBezTo>
                  <a:pt x="1998473" y="5833945"/>
                  <a:pt x="1998473" y="5833945"/>
                  <a:pt x="3062078" y="4770623"/>
                </a:cubicBezTo>
                <a:cubicBezTo>
                  <a:pt x="3104063" y="4728650"/>
                  <a:pt x="3100564" y="4662192"/>
                  <a:pt x="3055081" y="4627214"/>
                </a:cubicBezTo>
                <a:cubicBezTo>
                  <a:pt x="3016595" y="4592237"/>
                  <a:pt x="2957117" y="4599232"/>
                  <a:pt x="2922130" y="4634210"/>
                </a:cubicBezTo>
                <a:cubicBezTo>
                  <a:pt x="2922130" y="4634210"/>
                  <a:pt x="2922130" y="4634210"/>
                  <a:pt x="2813671" y="4742641"/>
                </a:cubicBezTo>
                <a:cubicBezTo>
                  <a:pt x="2666725" y="4889547"/>
                  <a:pt x="2425315" y="4886049"/>
                  <a:pt x="2281868" y="4732148"/>
                </a:cubicBezTo>
                <a:cubicBezTo>
                  <a:pt x="2145419" y="4585241"/>
                  <a:pt x="2155915" y="4354388"/>
                  <a:pt x="2299362" y="4214478"/>
                </a:cubicBezTo>
                <a:cubicBezTo>
                  <a:pt x="2299362" y="4214478"/>
                  <a:pt x="2299362" y="4214478"/>
                  <a:pt x="3034089" y="3476448"/>
                </a:cubicBezTo>
                <a:cubicBezTo>
                  <a:pt x="3072574" y="3437972"/>
                  <a:pt x="3072574" y="3371515"/>
                  <a:pt x="3027091" y="3333039"/>
                </a:cubicBezTo>
                <a:cubicBezTo>
                  <a:pt x="2988606" y="3301559"/>
                  <a:pt x="2929128" y="3305057"/>
                  <a:pt x="2894141" y="3343533"/>
                </a:cubicBezTo>
                <a:cubicBezTo>
                  <a:pt x="2894141" y="3343533"/>
                  <a:pt x="2894141" y="3343533"/>
                  <a:pt x="749437" y="5484168"/>
                </a:cubicBezTo>
                <a:cubicBezTo>
                  <a:pt x="574502" y="5659057"/>
                  <a:pt x="287609" y="5655559"/>
                  <a:pt x="116173" y="5473675"/>
                </a:cubicBezTo>
                <a:cubicBezTo>
                  <a:pt x="-48266" y="5298786"/>
                  <a:pt x="-34271" y="5022462"/>
                  <a:pt x="133666" y="4854569"/>
                </a:cubicBezTo>
                <a:cubicBezTo>
                  <a:pt x="133666" y="4854569"/>
                  <a:pt x="133666" y="4854569"/>
                  <a:pt x="1638107" y="3350528"/>
                </a:cubicBezTo>
                <a:cubicBezTo>
                  <a:pt x="1673094" y="3315550"/>
                  <a:pt x="1669596" y="3256088"/>
                  <a:pt x="1631110" y="3224608"/>
                </a:cubicBezTo>
                <a:cubicBezTo>
                  <a:pt x="1596123" y="3196626"/>
                  <a:pt x="1543642" y="3200124"/>
                  <a:pt x="1512154" y="3231604"/>
                </a:cubicBezTo>
                <a:cubicBezTo>
                  <a:pt x="1512154" y="3231604"/>
                  <a:pt x="1512154" y="3231604"/>
                  <a:pt x="899881" y="3843714"/>
                </a:cubicBezTo>
                <a:cubicBezTo>
                  <a:pt x="854398" y="3889185"/>
                  <a:pt x="777427" y="3885687"/>
                  <a:pt x="735443" y="3836718"/>
                </a:cubicBezTo>
                <a:cubicBezTo>
                  <a:pt x="700456" y="3791247"/>
                  <a:pt x="707453" y="3724790"/>
                  <a:pt x="745939" y="3682816"/>
                </a:cubicBezTo>
                <a:cubicBezTo>
                  <a:pt x="745939" y="3682816"/>
                  <a:pt x="745939" y="3682816"/>
                  <a:pt x="2670224" y="1762540"/>
                </a:cubicBezTo>
                <a:cubicBezTo>
                  <a:pt x="2708710" y="1720567"/>
                  <a:pt x="2708710" y="1657607"/>
                  <a:pt x="2670224" y="1619132"/>
                </a:cubicBezTo>
                <a:cubicBezTo>
                  <a:pt x="2631738" y="1580656"/>
                  <a:pt x="2568762" y="1580656"/>
                  <a:pt x="2530276" y="1619132"/>
                </a:cubicBezTo>
                <a:cubicBezTo>
                  <a:pt x="2530276" y="1619132"/>
                  <a:pt x="2530276" y="1619132"/>
                  <a:pt x="2306359" y="1842989"/>
                </a:cubicBezTo>
                <a:cubicBezTo>
                  <a:pt x="2215393" y="1933931"/>
                  <a:pt x="2064949" y="1940926"/>
                  <a:pt x="1973982" y="1853483"/>
                </a:cubicBezTo>
                <a:cubicBezTo>
                  <a:pt x="1879518" y="1762540"/>
                  <a:pt x="1879518" y="1612136"/>
                  <a:pt x="1970484" y="1521194"/>
                </a:cubicBezTo>
                <a:cubicBezTo>
                  <a:pt x="1970484" y="1521194"/>
                  <a:pt x="1970484" y="1521194"/>
                  <a:pt x="3254507" y="234015"/>
                </a:cubicBezTo>
                <a:cubicBezTo>
                  <a:pt x="3348972" y="143073"/>
                  <a:pt x="3495917" y="143073"/>
                  <a:pt x="3586883" y="237512"/>
                </a:cubicBezTo>
                <a:cubicBezTo>
                  <a:pt x="3677850" y="331952"/>
                  <a:pt x="3670852" y="478859"/>
                  <a:pt x="3579886" y="569801"/>
                </a:cubicBezTo>
                <a:cubicBezTo>
                  <a:pt x="3579886" y="569801"/>
                  <a:pt x="3579886" y="569801"/>
                  <a:pt x="3453933" y="695720"/>
                </a:cubicBezTo>
                <a:cubicBezTo>
                  <a:pt x="3415447" y="734196"/>
                  <a:pt x="3415447" y="797156"/>
                  <a:pt x="3453933" y="835631"/>
                </a:cubicBezTo>
                <a:cubicBezTo>
                  <a:pt x="3492418" y="874107"/>
                  <a:pt x="3555395" y="874107"/>
                  <a:pt x="3597380" y="835631"/>
                </a:cubicBezTo>
                <a:cubicBezTo>
                  <a:pt x="3597380" y="835631"/>
                  <a:pt x="3597380" y="835631"/>
                  <a:pt x="4398582" y="34642"/>
                </a:cubicBezTo>
                <a:cubicBezTo>
                  <a:pt x="4421323" y="10157"/>
                  <a:pt x="4451937" y="-1210"/>
                  <a:pt x="4482113" y="10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FE8CCF-6527-654A-89E0-AD6BE6CEAE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 bwMode="auto">
          <a:xfrm>
            <a:off x="631505" y="336126"/>
            <a:ext cx="5429211" cy="6091477"/>
          </a:xfrm>
          <a:custGeom>
            <a:avLst/>
            <a:gdLst>
              <a:gd name="connsiteX0" fmla="*/ 947098 w 5429211"/>
              <a:gd name="connsiteY0" fmla="*/ 101 h 6091477"/>
              <a:gd name="connsiteX1" fmla="*/ 1030629 w 5429211"/>
              <a:gd name="connsiteY1" fmla="*/ 34642 h 6091477"/>
              <a:gd name="connsiteX2" fmla="*/ 1831831 w 5429211"/>
              <a:gd name="connsiteY2" fmla="*/ 835631 h 6091477"/>
              <a:gd name="connsiteX3" fmla="*/ 1975278 w 5429211"/>
              <a:gd name="connsiteY3" fmla="*/ 835631 h 6091477"/>
              <a:gd name="connsiteX4" fmla="*/ 1975278 w 5429211"/>
              <a:gd name="connsiteY4" fmla="*/ 695720 h 6091477"/>
              <a:gd name="connsiteX5" fmla="*/ 1849325 w 5429211"/>
              <a:gd name="connsiteY5" fmla="*/ 569801 h 6091477"/>
              <a:gd name="connsiteX6" fmla="*/ 1842328 w 5429211"/>
              <a:gd name="connsiteY6" fmla="*/ 237512 h 6091477"/>
              <a:gd name="connsiteX7" fmla="*/ 2174704 w 5429211"/>
              <a:gd name="connsiteY7" fmla="*/ 234015 h 6091477"/>
              <a:gd name="connsiteX8" fmla="*/ 3458727 w 5429211"/>
              <a:gd name="connsiteY8" fmla="*/ 1521194 h 6091477"/>
              <a:gd name="connsiteX9" fmla="*/ 3455229 w 5429211"/>
              <a:gd name="connsiteY9" fmla="*/ 1853483 h 6091477"/>
              <a:gd name="connsiteX10" fmla="*/ 3122852 w 5429211"/>
              <a:gd name="connsiteY10" fmla="*/ 1842989 h 6091477"/>
              <a:gd name="connsiteX11" fmla="*/ 2898935 w 5429211"/>
              <a:gd name="connsiteY11" fmla="*/ 1619132 h 6091477"/>
              <a:gd name="connsiteX12" fmla="*/ 2758987 w 5429211"/>
              <a:gd name="connsiteY12" fmla="*/ 1619132 h 6091477"/>
              <a:gd name="connsiteX13" fmla="*/ 2758987 w 5429211"/>
              <a:gd name="connsiteY13" fmla="*/ 1762540 h 6091477"/>
              <a:gd name="connsiteX14" fmla="*/ 4683272 w 5429211"/>
              <a:gd name="connsiteY14" fmla="*/ 3682816 h 6091477"/>
              <a:gd name="connsiteX15" fmla="*/ 4693768 w 5429211"/>
              <a:gd name="connsiteY15" fmla="*/ 3836718 h 6091477"/>
              <a:gd name="connsiteX16" fmla="*/ 4529330 w 5429211"/>
              <a:gd name="connsiteY16" fmla="*/ 3843714 h 6091477"/>
              <a:gd name="connsiteX17" fmla="*/ 3917057 w 5429211"/>
              <a:gd name="connsiteY17" fmla="*/ 3231604 h 6091477"/>
              <a:gd name="connsiteX18" fmla="*/ 3798101 w 5429211"/>
              <a:gd name="connsiteY18" fmla="*/ 3224608 h 6091477"/>
              <a:gd name="connsiteX19" fmla="*/ 3791104 w 5429211"/>
              <a:gd name="connsiteY19" fmla="*/ 3350528 h 6091477"/>
              <a:gd name="connsiteX20" fmla="*/ 5295545 w 5429211"/>
              <a:gd name="connsiteY20" fmla="*/ 4854569 h 6091477"/>
              <a:gd name="connsiteX21" fmla="*/ 5313038 w 5429211"/>
              <a:gd name="connsiteY21" fmla="*/ 5473675 h 6091477"/>
              <a:gd name="connsiteX22" fmla="*/ 4679774 w 5429211"/>
              <a:gd name="connsiteY22" fmla="*/ 5484168 h 6091477"/>
              <a:gd name="connsiteX23" fmla="*/ 2535070 w 5429211"/>
              <a:gd name="connsiteY23" fmla="*/ 3343533 h 6091477"/>
              <a:gd name="connsiteX24" fmla="*/ 2402120 w 5429211"/>
              <a:gd name="connsiteY24" fmla="*/ 3333039 h 6091477"/>
              <a:gd name="connsiteX25" fmla="*/ 2395122 w 5429211"/>
              <a:gd name="connsiteY25" fmla="*/ 3476448 h 6091477"/>
              <a:gd name="connsiteX26" fmla="*/ 3129849 w 5429211"/>
              <a:gd name="connsiteY26" fmla="*/ 4214478 h 6091477"/>
              <a:gd name="connsiteX27" fmla="*/ 3147343 w 5429211"/>
              <a:gd name="connsiteY27" fmla="*/ 4732148 h 6091477"/>
              <a:gd name="connsiteX28" fmla="*/ 2615540 w 5429211"/>
              <a:gd name="connsiteY28" fmla="*/ 4742641 h 6091477"/>
              <a:gd name="connsiteX29" fmla="*/ 2507081 w 5429211"/>
              <a:gd name="connsiteY29" fmla="*/ 4634210 h 6091477"/>
              <a:gd name="connsiteX30" fmla="*/ 2374130 w 5429211"/>
              <a:gd name="connsiteY30" fmla="*/ 4627214 h 6091477"/>
              <a:gd name="connsiteX31" fmla="*/ 2367133 w 5429211"/>
              <a:gd name="connsiteY31" fmla="*/ 4770623 h 6091477"/>
              <a:gd name="connsiteX32" fmla="*/ 3430738 w 5429211"/>
              <a:gd name="connsiteY32" fmla="*/ 5833945 h 6091477"/>
              <a:gd name="connsiteX33" fmla="*/ 3437735 w 5429211"/>
              <a:gd name="connsiteY33" fmla="*/ 6043811 h 6091477"/>
              <a:gd name="connsiteX34" fmla="*/ 3220816 w 5429211"/>
              <a:gd name="connsiteY34" fmla="*/ 6047309 h 6091477"/>
              <a:gd name="connsiteX35" fmla="*/ 190941 w 5429211"/>
              <a:gd name="connsiteY35" fmla="*/ 3018240 h 6091477"/>
              <a:gd name="connsiteX36" fmla="*/ 183944 w 5429211"/>
              <a:gd name="connsiteY36" fmla="*/ 2804876 h 6091477"/>
              <a:gd name="connsiteX37" fmla="*/ 397365 w 5429211"/>
              <a:gd name="connsiteY37" fmla="*/ 2801378 h 6091477"/>
              <a:gd name="connsiteX38" fmla="*/ 1279037 w 5429211"/>
              <a:gd name="connsiteY38" fmla="*/ 3682816 h 6091477"/>
              <a:gd name="connsiteX39" fmla="*/ 1411987 w 5429211"/>
              <a:gd name="connsiteY39" fmla="*/ 3693310 h 6091477"/>
              <a:gd name="connsiteX40" fmla="*/ 1418985 w 5429211"/>
              <a:gd name="connsiteY40" fmla="*/ 3549901 h 6091477"/>
              <a:gd name="connsiteX41" fmla="*/ 113970 w 5429211"/>
              <a:gd name="connsiteY41" fmla="*/ 2241735 h 6091477"/>
              <a:gd name="connsiteX42" fmla="*/ 96477 w 5429211"/>
              <a:gd name="connsiteY42" fmla="*/ 1720567 h 6091477"/>
              <a:gd name="connsiteX43" fmla="*/ 628279 w 5429211"/>
              <a:gd name="connsiteY43" fmla="*/ 1713572 h 6091477"/>
              <a:gd name="connsiteX44" fmla="*/ 1940291 w 5429211"/>
              <a:gd name="connsiteY44" fmla="*/ 3021738 h 6091477"/>
              <a:gd name="connsiteX45" fmla="*/ 2073242 w 5429211"/>
              <a:gd name="connsiteY45" fmla="*/ 3032231 h 6091477"/>
              <a:gd name="connsiteX46" fmla="*/ 2080239 w 5429211"/>
              <a:gd name="connsiteY46" fmla="*/ 2888822 h 6091477"/>
              <a:gd name="connsiteX47" fmla="*/ 1982276 w 5429211"/>
              <a:gd name="connsiteY47" fmla="*/ 2787387 h 6091477"/>
              <a:gd name="connsiteX48" fmla="*/ 1964782 w 5429211"/>
              <a:gd name="connsiteY48" fmla="*/ 2168282 h 6091477"/>
              <a:gd name="connsiteX49" fmla="*/ 2598047 w 5429211"/>
              <a:gd name="connsiteY49" fmla="*/ 2157788 h 6091477"/>
              <a:gd name="connsiteX50" fmla="*/ 2958413 w 5429211"/>
              <a:gd name="connsiteY50" fmla="*/ 2518059 h 6091477"/>
              <a:gd name="connsiteX51" fmla="*/ 3077369 w 5429211"/>
              <a:gd name="connsiteY51" fmla="*/ 2525054 h 6091477"/>
              <a:gd name="connsiteX52" fmla="*/ 3080867 w 5429211"/>
              <a:gd name="connsiteY52" fmla="*/ 2395637 h 6091477"/>
              <a:gd name="connsiteX53" fmla="*/ 876687 w 5429211"/>
              <a:gd name="connsiteY53" fmla="*/ 192041 h 6091477"/>
              <a:gd name="connsiteX54" fmla="*/ 866191 w 5429211"/>
              <a:gd name="connsiteY54" fmla="*/ 41637 h 6091477"/>
              <a:gd name="connsiteX55" fmla="*/ 947098 w 5429211"/>
              <a:gd name="connsiteY55" fmla="*/ 101 h 60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29211" h="6091477">
                <a:moveTo>
                  <a:pt x="947098" y="101"/>
                </a:moveTo>
                <a:cubicBezTo>
                  <a:pt x="977274" y="-1210"/>
                  <a:pt x="1007888" y="10157"/>
                  <a:pt x="1030629" y="34642"/>
                </a:cubicBezTo>
                <a:cubicBezTo>
                  <a:pt x="1831831" y="835631"/>
                  <a:pt x="1831831" y="835631"/>
                  <a:pt x="1831831" y="835631"/>
                </a:cubicBezTo>
                <a:cubicBezTo>
                  <a:pt x="1873816" y="874107"/>
                  <a:pt x="1936793" y="874107"/>
                  <a:pt x="1975278" y="835631"/>
                </a:cubicBezTo>
                <a:cubicBezTo>
                  <a:pt x="2013764" y="797156"/>
                  <a:pt x="2013764" y="734196"/>
                  <a:pt x="1975278" y="695720"/>
                </a:cubicBezTo>
                <a:cubicBezTo>
                  <a:pt x="1849325" y="569801"/>
                  <a:pt x="1849325" y="569801"/>
                  <a:pt x="1849325" y="569801"/>
                </a:cubicBezTo>
                <a:cubicBezTo>
                  <a:pt x="1758359" y="478859"/>
                  <a:pt x="1751361" y="331952"/>
                  <a:pt x="1842328" y="237512"/>
                </a:cubicBezTo>
                <a:cubicBezTo>
                  <a:pt x="1933294" y="143073"/>
                  <a:pt x="2080239" y="143073"/>
                  <a:pt x="2174704" y="234015"/>
                </a:cubicBezTo>
                <a:cubicBezTo>
                  <a:pt x="3458727" y="1521194"/>
                  <a:pt x="3458727" y="1521194"/>
                  <a:pt x="3458727" y="1521194"/>
                </a:cubicBezTo>
                <a:cubicBezTo>
                  <a:pt x="3549693" y="1612136"/>
                  <a:pt x="3549693" y="1762540"/>
                  <a:pt x="3455229" y="1853483"/>
                </a:cubicBezTo>
                <a:cubicBezTo>
                  <a:pt x="3364262" y="1940926"/>
                  <a:pt x="3213818" y="1933931"/>
                  <a:pt x="3122852" y="1842989"/>
                </a:cubicBezTo>
                <a:cubicBezTo>
                  <a:pt x="2898935" y="1619132"/>
                  <a:pt x="2898935" y="1619132"/>
                  <a:pt x="2898935" y="1619132"/>
                </a:cubicBezTo>
                <a:cubicBezTo>
                  <a:pt x="2860449" y="1580656"/>
                  <a:pt x="2797473" y="1580656"/>
                  <a:pt x="2758987" y="1619132"/>
                </a:cubicBezTo>
                <a:cubicBezTo>
                  <a:pt x="2720501" y="1657607"/>
                  <a:pt x="2720501" y="1720567"/>
                  <a:pt x="2758987" y="1762540"/>
                </a:cubicBezTo>
                <a:cubicBezTo>
                  <a:pt x="4683272" y="3682816"/>
                  <a:pt x="4683272" y="3682816"/>
                  <a:pt x="4683272" y="3682816"/>
                </a:cubicBezTo>
                <a:cubicBezTo>
                  <a:pt x="4721758" y="3724790"/>
                  <a:pt x="4728755" y="3791247"/>
                  <a:pt x="4693768" y="3836718"/>
                </a:cubicBezTo>
                <a:cubicBezTo>
                  <a:pt x="4651784" y="3885687"/>
                  <a:pt x="4574813" y="3889185"/>
                  <a:pt x="4529330" y="3843714"/>
                </a:cubicBezTo>
                <a:cubicBezTo>
                  <a:pt x="3917057" y="3231604"/>
                  <a:pt x="3917057" y="3231604"/>
                  <a:pt x="3917057" y="3231604"/>
                </a:cubicBezTo>
                <a:cubicBezTo>
                  <a:pt x="3885569" y="3200124"/>
                  <a:pt x="3833088" y="3196626"/>
                  <a:pt x="3798101" y="3224608"/>
                </a:cubicBezTo>
                <a:cubicBezTo>
                  <a:pt x="3759615" y="3256088"/>
                  <a:pt x="3756117" y="3315550"/>
                  <a:pt x="3791104" y="3350528"/>
                </a:cubicBezTo>
                <a:cubicBezTo>
                  <a:pt x="5295545" y="4854569"/>
                  <a:pt x="5295545" y="4854569"/>
                  <a:pt x="5295545" y="4854569"/>
                </a:cubicBezTo>
                <a:cubicBezTo>
                  <a:pt x="5463482" y="5022462"/>
                  <a:pt x="5477477" y="5298786"/>
                  <a:pt x="5313038" y="5473675"/>
                </a:cubicBezTo>
                <a:cubicBezTo>
                  <a:pt x="5141602" y="5655559"/>
                  <a:pt x="4854709" y="5659057"/>
                  <a:pt x="4679774" y="5484168"/>
                </a:cubicBezTo>
                <a:cubicBezTo>
                  <a:pt x="2535070" y="3343533"/>
                  <a:pt x="2535070" y="3343533"/>
                  <a:pt x="2535070" y="3343533"/>
                </a:cubicBezTo>
                <a:cubicBezTo>
                  <a:pt x="2500083" y="3305057"/>
                  <a:pt x="2440605" y="3301559"/>
                  <a:pt x="2402120" y="3333039"/>
                </a:cubicBezTo>
                <a:cubicBezTo>
                  <a:pt x="2356637" y="3371515"/>
                  <a:pt x="2356637" y="3437972"/>
                  <a:pt x="2395122" y="3476448"/>
                </a:cubicBezTo>
                <a:cubicBezTo>
                  <a:pt x="3129849" y="4214478"/>
                  <a:pt x="3129849" y="4214478"/>
                  <a:pt x="3129849" y="4214478"/>
                </a:cubicBezTo>
                <a:cubicBezTo>
                  <a:pt x="3273296" y="4354388"/>
                  <a:pt x="3283792" y="4585241"/>
                  <a:pt x="3147343" y="4732148"/>
                </a:cubicBezTo>
                <a:cubicBezTo>
                  <a:pt x="3003896" y="4886049"/>
                  <a:pt x="2762486" y="4889547"/>
                  <a:pt x="2615540" y="4742641"/>
                </a:cubicBezTo>
                <a:cubicBezTo>
                  <a:pt x="2507081" y="4634210"/>
                  <a:pt x="2507081" y="4634210"/>
                  <a:pt x="2507081" y="4634210"/>
                </a:cubicBezTo>
                <a:cubicBezTo>
                  <a:pt x="2472094" y="4599232"/>
                  <a:pt x="2412616" y="4592237"/>
                  <a:pt x="2374130" y="4627214"/>
                </a:cubicBezTo>
                <a:cubicBezTo>
                  <a:pt x="2328647" y="4662192"/>
                  <a:pt x="2325148" y="4728650"/>
                  <a:pt x="2367133" y="4770623"/>
                </a:cubicBezTo>
                <a:cubicBezTo>
                  <a:pt x="3430738" y="5833945"/>
                  <a:pt x="3430738" y="5833945"/>
                  <a:pt x="3430738" y="5833945"/>
                </a:cubicBezTo>
                <a:cubicBezTo>
                  <a:pt x="3486717" y="5889909"/>
                  <a:pt x="3493714" y="5984349"/>
                  <a:pt x="3437735" y="6043811"/>
                </a:cubicBezTo>
                <a:cubicBezTo>
                  <a:pt x="3378257" y="6106771"/>
                  <a:pt x="3280293" y="6106771"/>
                  <a:pt x="3220816" y="6047309"/>
                </a:cubicBezTo>
                <a:cubicBezTo>
                  <a:pt x="190941" y="3018240"/>
                  <a:pt x="190941" y="3018240"/>
                  <a:pt x="190941" y="3018240"/>
                </a:cubicBezTo>
                <a:cubicBezTo>
                  <a:pt x="134962" y="2962276"/>
                  <a:pt x="127965" y="2864338"/>
                  <a:pt x="183944" y="2804876"/>
                </a:cubicBezTo>
                <a:cubicBezTo>
                  <a:pt x="239923" y="2745414"/>
                  <a:pt x="337887" y="2741916"/>
                  <a:pt x="397365" y="2801378"/>
                </a:cubicBezTo>
                <a:cubicBezTo>
                  <a:pt x="1279037" y="3682816"/>
                  <a:pt x="1279037" y="3682816"/>
                  <a:pt x="1279037" y="3682816"/>
                </a:cubicBezTo>
                <a:cubicBezTo>
                  <a:pt x="1314024" y="3717794"/>
                  <a:pt x="1373502" y="3724790"/>
                  <a:pt x="1411987" y="3693310"/>
                </a:cubicBezTo>
                <a:cubicBezTo>
                  <a:pt x="1457471" y="3654834"/>
                  <a:pt x="1460969" y="3588377"/>
                  <a:pt x="1418985" y="3549901"/>
                </a:cubicBezTo>
                <a:cubicBezTo>
                  <a:pt x="113970" y="2241735"/>
                  <a:pt x="113970" y="2241735"/>
                  <a:pt x="113970" y="2241735"/>
                </a:cubicBezTo>
                <a:cubicBezTo>
                  <a:pt x="-29477" y="2098326"/>
                  <a:pt x="-39973" y="1867473"/>
                  <a:pt x="96477" y="1720567"/>
                </a:cubicBezTo>
                <a:cubicBezTo>
                  <a:pt x="239923" y="1566665"/>
                  <a:pt x="481333" y="1563167"/>
                  <a:pt x="628279" y="1713572"/>
                </a:cubicBezTo>
                <a:cubicBezTo>
                  <a:pt x="1940291" y="3021738"/>
                  <a:pt x="1940291" y="3021738"/>
                  <a:pt x="1940291" y="3021738"/>
                </a:cubicBezTo>
                <a:cubicBezTo>
                  <a:pt x="1975278" y="3056715"/>
                  <a:pt x="2034756" y="3063711"/>
                  <a:pt x="2073242" y="3032231"/>
                </a:cubicBezTo>
                <a:cubicBezTo>
                  <a:pt x="2118725" y="2993756"/>
                  <a:pt x="2122224" y="2927298"/>
                  <a:pt x="2080239" y="2888822"/>
                </a:cubicBezTo>
                <a:cubicBezTo>
                  <a:pt x="1982276" y="2787387"/>
                  <a:pt x="1982276" y="2787387"/>
                  <a:pt x="1982276" y="2787387"/>
                </a:cubicBezTo>
                <a:cubicBezTo>
                  <a:pt x="1814338" y="2619494"/>
                  <a:pt x="1800343" y="2343170"/>
                  <a:pt x="1964782" y="2168282"/>
                </a:cubicBezTo>
                <a:cubicBezTo>
                  <a:pt x="2136219" y="1986397"/>
                  <a:pt x="2423112" y="1982900"/>
                  <a:pt x="2598047" y="2157788"/>
                </a:cubicBezTo>
                <a:cubicBezTo>
                  <a:pt x="2958413" y="2518059"/>
                  <a:pt x="2958413" y="2518059"/>
                  <a:pt x="2958413" y="2518059"/>
                </a:cubicBezTo>
                <a:cubicBezTo>
                  <a:pt x="2989901" y="2549538"/>
                  <a:pt x="3042382" y="2553036"/>
                  <a:pt x="3077369" y="2525054"/>
                </a:cubicBezTo>
                <a:cubicBezTo>
                  <a:pt x="3115855" y="2490076"/>
                  <a:pt x="3115855" y="2430614"/>
                  <a:pt x="3080867" y="2395637"/>
                </a:cubicBezTo>
                <a:cubicBezTo>
                  <a:pt x="876687" y="192041"/>
                  <a:pt x="876687" y="192041"/>
                  <a:pt x="876687" y="192041"/>
                </a:cubicBezTo>
                <a:cubicBezTo>
                  <a:pt x="834702" y="153566"/>
                  <a:pt x="831203" y="87108"/>
                  <a:pt x="866191" y="41637"/>
                </a:cubicBezTo>
                <a:cubicBezTo>
                  <a:pt x="887183" y="15404"/>
                  <a:pt x="916922" y="1413"/>
                  <a:pt x="947098" y="10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B644F8-3F0A-A44B-956E-D8C1C41B58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730389" y="467159"/>
            <a:ext cx="5776105" cy="5309086"/>
          </a:xfrm>
          <a:custGeom>
            <a:avLst/>
            <a:gdLst>
              <a:gd name="connsiteX0" fmla="*/ 4862727 w 5776105"/>
              <a:gd name="connsiteY0" fmla="*/ 0 h 5309086"/>
              <a:gd name="connsiteX1" fmla="*/ 4992040 w 5776105"/>
              <a:gd name="connsiteY1" fmla="*/ 53507 h 5309086"/>
              <a:gd name="connsiteX2" fmla="*/ 4992040 w 5776105"/>
              <a:gd name="connsiteY2" fmla="*/ 312124 h 5309086"/>
              <a:gd name="connsiteX3" fmla="*/ 3267868 w 5776105"/>
              <a:gd name="connsiteY3" fmla="*/ 2036240 h 5309086"/>
              <a:gd name="connsiteX4" fmla="*/ 3267868 w 5776105"/>
              <a:gd name="connsiteY4" fmla="*/ 2175952 h 5309086"/>
              <a:gd name="connsiteX5" fmla="*/ 3407585 w 5776105"/>
              <a:gd name="connsiteY5" fmla="*/ 2175952 h 5309086"/>
              <a:gd name="connsiteX6" fmla="*/ 3874301 w 5776105"/>
              <a:gd name="connsiteY6" fmla="*/ 1709252 h 5309086"/>
              <a:gd name="connsiteX7" fmla="*/ 4239945 w 5776105"/>
              <a:gd name="connsiteY7" fmla="*/ 1718170 h 5309086"/>
              <a:gd name="connsiteX8" fmla="*/ 4228053 w 5776105"/>
              <a:gd name="connsiteY8" fmla="*/ 2071911 h 5309086"/>
              <a:gd name="connsiteX9" fmla="*/ 4189408 w 5776105"/>
              <a:gd name="connsiteY9" fmla="*/ 2110555 h 5309086"/>
              <a:gd name="connsiteX10" fmla="*/ 4189408 w 5776105"/>
              <a:gd name="connsiteY10" fmla="*/ 2244323 h 5309086"/>
              <a:gd name="connsiteX11" fmla="*/ 4320207 w 5776105"/>
              <a:gd name="connsiteY11" fmla="*/ 2244323 h 5309086"/>
              <a:gd name="connsiteX12" fmla="*/ 5238775 w 5776105"/>
              <a:gd name="connsiteY12" fmla="*/ 1325785 h 5309086"/>
              <a:gd name="connsiteX13" fmla="*/ 5681709 w 5776105"/>
              <a:gd name="connsiteY13" fmla="*/ 1322812 h 5309086"/>
              <a:gd name="connsiteX14" fmla="*/ 5678736 w 5776105"/>
              <a:gd name="connsiteY14" fmla="*/ 1777622 h 5309086"/>
              <a:gd name="connsiteX15" fmla="*/ 5033658 w 5776105"/>
              <a:gd name="connsiteY15" fmla="*/ 2425652 h 5309086"/>
              <a:gd name="connsiteX16" fmla="*/ 5033658 w 5776105"/>
              <a:gd name="connsiteY16" fmla="*/ 2499967 h 5309086"/>
              <a:gd name="connsiteX17" fmla="*/ 5110948 w 5776105"/>
              <a:gd name="connsiteY17" fmla="*/ 2499967 h 5309086"/>
              <a:gd name="connsiteX18" fmla="*/ 5250665 w 5776105"/>
              <a:gd name="connsiteY18" fmla="*/ 2360254 h 5309086"/>
              <a:gd name="connsiteX19" fmla="*/ 5509291 w 5776105"/>
              <a:gd name="connsiteY19" fmla="*/ 2360254 h 5309086"/>
              <a:gd name="connsiteX20" fmla="*/ 5509291 w 5776105"/>
              <a:gd name="connsiteY20" fmla="*/ 2615899 h 5309086"/>
              <a:gd name="connsiteX21" fmla="*/ 2869525 w 5776105"/>
              <a:gd name="connsiteY21" fmla="*/ 5255580 h 5309086"/>
              <a:gd name="connsiteX22" fmla="*/ 2610899 w 5776105"/>
              <a:gd name="connsiteY22" fmla="*/ 5255580 h 5309086"/>
              <a:gd name="connsiteX23" fmla="*/ 2610899 w 5776105"/>
              <a:gd name="connsiteY23" fmla="*/ 4999935 h 5309086"/>
              <a:gd name="connsiteX24" fmla="*/ 4174545 w 5776105"/>
              <a:gd name="connsiteY24" fmla="*/ 3433368 h 5309086"/>
              <a:gd name="connsiteX25" fmla="*/ 4174545 w 5776105"/>
              <a:gd name="connsiteY25" fmla="*/ 3359052 h 5309086"/>
              <a:gd name="connsiteX26" fmla="*/ 4100227 w 5776105"/>
              <a:gd name="connsiteY26" fmla="*/ 3359052 h 5309086"/>
              <a:gd name="connsiteX27" fmla="*/ 3731611 w 5776105"/>
              <a:gd name="connsiteY27" fmla="*/ 3727656 h 5309086"/>
              <a:gd name="connsiteX28" fmla="*/ 3285705 w 5776105"/>
              <a:gd name="connsiteY28" fmla="*/ 3727656 h 5309086"/>
              <a:gd name="connsiteX29" fmla="*/ 3285705 w 5776105"/>
              <a:gd name="connsiteY29" fmla="*/ 3278792 h 5309086"/>
              <a:gd name="connsiteX30" fmla="*/ 3559194 w 5776105"/>
              <a:gd name="connsiteY30" fmla="*/ 3005311 h 5309086"/>
              <a:gd name="connsiteX31" fmla="*/ 3559194 w 5776105"/>
              <a:gd name="connsiteY31" fmla="*/ 2871544 h 5309086"/>
              <a:gd name="connsiteX32" fmla="*/ 3428395 w 5776105"/>
              <a:gd name="connsiteY32" fmla="*/ 2871544 h 5309086"/>
              <a:gd name="connsiteX33" fmla="*/ 1677468 w 5776105"/>
              <a:gd name="connsiteY33" fmla="*/ 4622413 h 5309086"/>
              <a:gd name="connsiteX34" fmla="*/ 1311825 w 5776105"/>
              <a:gd name="connsiteY34" fmla="*/ 4613495 h 5309086"/>
              <a:gd name="connsiteX35" fmla="*/ 1323716 w 5776105"/>
              <a:gd name="connsiteY35" fmla="*/ 4259754 h 5309086"/>
              <a:gd name="connsiteX36" fmla="*/ 2521718 w 5776105"/>
              <a:gd name="connsiteY36" fmla="*/ 3058818 h 5309086"/>
              <a:gd name="connsiteX37" fmla="*/ 2521718 w 5776105"/>
              <a:gd name="connsiteY37" fmla="*/ 2922078 h 5309086"/>
              <a:gd name="connsiteX38" fmla="*/ 2382001 w 5776105"/>
              <a:gd name="connsiteY38" fmla="*/ 2922078 h 5309086"/>
              <a:gd name="connsiteX39" fmla="*/ 1829077 w 5776105"/>
              <a:gd name="connsiteY39" fmla="*/ 3474984 h 5309086"/>
              <a:gd name="connsiteX40" fmla="*/ 1570451 w 5776105"/>
              <a:gd name="connsiteY40" fmla="*/ 3474984 h 5309086"/>
              <a:gd name="connsiteX41" fmla="*/ 1570451 w 5776105"/>
              <a:gd name="connsiteY41" fmla="*/ 3216367 h 5309086"/>
              <a:gd name="connsiteX42" fmla="*/ 1638823 w 5776105"/>
              <a:gd name="connsiteY42" fmla="*/ 3147997 h 5309086"/>
              <a:gd name="connsiteX43" fmla="*/ 1638823 w 5776105"/>
              <a:gd name="connsiteY43" fmla="*/ 3023147 h 5309086"/>
              <a:gd name="connsiteX44" fmla="*/ 1516942 w 5776105"/>
              <a:gd name="connsiteY44" fmla="*/ 3023147 h 5309086"/>
              <a:gd name="connsiteX45" fmla="*/ 247595 w 5776105"/>
              <a:gd name="connsiteY45" fmla="*/ 4292453 h 5309086"/>
              <a:gd name="connsiteX46" fmla="*/ 39505 w 5776105"/>
              <a:gd name="connsiteY46" fmla="*/ 4289480 h 5309086"/>
              <a:gd name="connsiteX47" fmla="*/ 45451 w 5776105"/>
              <a:gd name="connsiteY47" fmla="*/ 4081397 h 5309086"/>
              <a:gd name="connsiteX48" fmla="*/ 3342186 w 5776105"/>
              <a:gd name="connsiteY48" fmla="*/ 784770 h 5309086"/>
              <a:gd name="connsiteX49" fmla="*/ 3550276 w 5776105"/>
              <a:gd name="connsiteY49" fmla="*/ 790715 h 5309086"/>
              <a:gd name="connsiteX50" fmla="*/ 3544330 w 5776105"/>
              <a:gd name="connsiteY50" fmla="*/ 995825 h 5309086"/>
              <a:gd name="connsiteX51" fmla="*/ 3392722 w 5776105"/>
              <a:gd name="connsiteY51" fmla="*/ 1147428 h 5309086"/>
              <a:gd name="connsiteX52" fmla="*/ 3392722 w 5776105"/>
              <a:gd name="connsiteY52" fmla="*/ 1272278 h 5309086"/>
              <a:gd name="connsiteX53" fmla="*/ 3517576 w 5776105"/>
              <a:gd name="connsiteY53" fmla="*/ 1272278 h 5309086"/>
              <a:gd name="connsiteX54" fmla="*/ 4733414 w 5776105"/>
              <a:gd name="connsiteY54" fmla="*/ 53507 h 5309086"/>
              <a:gd name="connsiteX55" fmla="*/ 4862727 w 5776105"/>
              <a:gd name="connsiteY55" fmla="*/ 0 h 530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776105" h="5309086">
                <a:moveTo>
                  <a:pt x="4862727" y="0"/>
                </a:moveTo>
                <a:cubicBezTo>
                  <a:pt x="4909547" y="0"/>
                  <a:pt x="4956368" y="17835"/>
                  <a:pt x="4992040" y="53507"/>
                </a:cubicBezTo>
                <a:cubicBezTo>
                  <a:pt x="5063385" y="124849"/>
                  <a:pt x="5063385" y="240781"/>
                  <a:pt x="4992040" y="312124"/>
                </a:cubicBezTo>
                <a:cubicBezTo>
                  <a:pt x="4992040" y="312124"/>
                  <a:pt x="4992040" y="312124"/>
                  <a:pt x="3267868" y="2036240"/>
                </a:cubicBezTo>
                <a:cubicBezTo>
                  <a:pt x="3229223" y="2074884"/>
                  <a:pt x="3229223" y="2137308"/>
                  <a:pt x="3267868" y="2175952"/>
                </a:cubicBezTo>
                <a:cubicBezTo>
                  <a:pt x="3306513" y="2214596"/>
                  <a:pt x="3368940" y="2214596"/>
                  <a:pt x="3407585" y="2175952"/>
                </a:cubicBezTo>
                <a:cubicBezTo>
                  <a:pt x="3407585" y="2175952"/>
                  <a:pt x="3407585" y="2175952"/>
                  <a:pt x="3874301" y="1709252"/>
                </a:cubicBezTo>
                <a:cubicBezTo>
                  <a:pt x="3975373" y="1605211"/>
                  <a:pt x="4141845" y="1608183"/>
                  <a:pt x="4239945" y="1718170"/>
                </a:cubicBezTo>
                <a:cubicBezTo>
                  <a:pt x="4332099" y="1819239"/>
                  <a:pt x="4323180" y="1976787"/>
                  <a:pt x="4228053" y="2071911"/>
                </a:cubicBezTo>
                <a:cubicBezTo>
                  <a:pt x="4228053" y="2071911"/>
                  <a:pt x="4228053" y="2071911"/>
                  <a:pt x="4189408" y="2110555"/>
                </a:cubicBezTo>
                <a:cubicBezTo>
                  <a:pt x="4153736" y="2146226"/>
                  <a:pt x="4153736" y="2205679"/>
                  <a:pt x="4189408" y="2244323"/>
                </a:cubicBezTo>
                <a:cubicBezTo>
                  <a:pt x="4225081" y="2279994"/>
                  <a:pt x="4284535" y="2279994"/>
                  <a:pt x="4320207" y="2244323"/>
                </a:cubicBezTo>
                <a:cubicBezTo>
                  <a:pt x="4320207" y="2244323"/>
                  <a:pt x="4320207" y="2244323"/>
                  <a:pt x="5238775" y="1325785"/>
                </a:cubicBezTo>
                <a:cubicBezTo>
                  <a:pt x="5360656" y="1203908"/>
                  <a:pt x="5556855" y="1203908"/>
                  <a:pt x="5681709" y="1322812"/>
                </a:cubicBezTo>
                <a:cubicBezTo>
                  <a:pt x="5809535" y="1444690"/>
                  <a:pt x="5806563" y="1652772"/>
                  <a:pt x="5678736" y="1777622"/>
                </a:cubicBezTo>
                <a:cubicBezTo>
                  <a:pt x="5678736" y="1777622"/>
                  <a:pt x="5678736" y="1777622"/>
                  <a:pt x="5033658" y="2425652"/>
                </a:cubicBezTo>
                <a:cubicBezTo>
                  <a:pt x="5012849" y="2446460"/>
                  <a:pt x="5012849" y="2479159"/>
                  <a:pt x="5033658" y="2499967"/>
                </a:cubicBezTo>
                <a:cubicBezTo>
                  <a:pt x="5054467" y="2520776"/>
                  <a:pt x="5090139" y="2520776"/>
                  <a:pt x="5110948" y="2499967"/>
                </a:cubicBezTo>
                <a:cubicBezTo>
                  <a:pt x="5110948" y="2499967"/>
                  <a:pt x="5110948" y="2499967"/>
                  <a:pt x="5250665" y="2360254"/>
                </a:cubicBezTo>
                <a:cubicBezTo>
                  <a:pt x="5322011" y="2288912"/>
                  <a:pt x="5437947" y="2288912"/>
                  <a:pt x="5509291" y="2360254"/>
                </a:cubicBezTo>
                <a:cubicBezTo>
                  <a:pt x="5580637" y="2428625"/>
                  <a:pt x="5580637" y="2544556"/>
                  <a:pt x="5509291" y="2615899"/>
                </a:cubicBezTo>
                <a:cubicBezTo>
                  <a:pt x="5509291" y="2615899"/>
                  <a:pt x="5509291" y="2615899"/>
                  <a:pt x="2869525" y="5255580"/>
                </a:cubicBezTo>
                <a:cubicBezTo>
                  <a:pt x="2798180" y="5326922"/>
                  <a:pt x="2682245" y="5326922"/>
                  <a:pt x="2610899" y="5255580"/>
                </a:cubicBezTo>
                <a:cubicBezTo>
                  <a:pt x="2539554" y="5184237"/>
                  <a:pt x="2539554" y="5071278"/>
                  <a:pt x="2610899" y="4999935"/>
                </a:cubicBezTo>
                <a:cubicBezTo>
                  <a:pt x="2610899" y="4999935"/>
                  <a:pt x="2610899" y="4999935"/>
                  <a:pt x="4174545" y="3433368"/>
                </a:cubicBezTo>
                <a:cubicBezTo>
                  <a:pt x="4195353" y="3412559"/>
                  <a:pt x="4195353" y="3379861"/>
                  <a:pt x="4174545" y="3359052"/>
                </a:cubicBezTo>
                <a:cubicBezTo>
                  <a:pt x="4153736" y="3338244"/>
                  <a:pt x="4121036" y="3338244"/>
                  <a:pt x="4100227" y="3359052"/>
                </a:cubicBezTo>
                <a:cubicBezTo>
                  <a:pt x="4100227" y="3359052"/>
                  <a:pt x="4100227" y="3359052"/>
                  <a:pt x="3731611" y="3727656"/>
                </a:cubicBezTo>
                <a:cubicBezTo>
                  <a:pt x="3609730" y="3849534"/>
                  <a:pt x="3407585" y="3849534"/>
                  <a:pt x="3285705" y="3727656"/>
                </a:cubicBezTo>
                <a:cubicBezTo>
                  <a:pt x="3160851" y="3602807"/>
                  <a:pt x="3160851" y="3403642"/>
                  <a:pt x="3285705" y="3278792"/>
                </a:cubicBezTo>
                <a:cubicBezTo>
                  <a:pt x="3285705" y="3278792"/>
                  <a:pt x="3285705" y="3278792"/>
                  <a:pt x="3559194" y="3005311"/>
                </a:cubicBezTo>
                <a:cubicBezTo>
                  <a:pt x="3597839" y="2966667"/>
                  <a:pt x="3597839" y="2907215"/>
                  <a:pt x="3559194" y="2871544"/>
                </a:cubicBezTo>
                <a:cubicBezTo>
                  <a:pt x="3523521" y="2835873"/>
                  <a:pt x="3464067" y="2835873"/>
                  <a:pt x="3428395" y="2871544"/>
                </a:cubicBezTo>
                <a:cubicBezTo>
                  <a:pt x="3428395" y="2871544"/>
                  <a:pt x="3428395" y="2871544"/>
                  <a:pt x="1677468" y="4622413"/>
                </a:cubicBezTo>
                <a:cubicBezTo>
                  <a:pt x="1576396" y="4723482"/>
                  <a:pt x="1409924" y="4720509"/>
                  <a:pt x="1311825" y="4613495"/>
                </a:cubicBezTo>
                <a:cubicBezTo>
                  <a:pt x="1219671" y="4512426"/>
                  <a:pt x="1228589" y="4354878"/>
                  <a:pt x="1323716" y="4259754"/>
                </a:cubicBezTo>
                <a:cubicBezTo>
                  <a:pt x="1323716" y="4259754"/>
                  <a:pt x="1323716" y="4259754"/>
                  <a:pt x="2521718" y="3058818"/>
                </a:cubicBezTo>
                <a:cubicBezTo>
                  <a:pt x="2560363" y="3020175"/>
                  <a:pt x="2560363" y="2960722"/>
                  <a:pt x="2521718" y="2922078"/>
                </a:cubicBezTo>
                <a:cubicBezTo>
                  <a:pt x="2483073" y="2883434"/>
                  <a:pt x="2420646" y="2883434"/>
                  <a:pt x="2382001" y="2922078"/>
                </a:cubicBezTo>
                <a:cubicBezTo>
                  <a:pt x="2382001" y="2922078"/>
                  <a:pt x="2382001" y="2922078"/>
                  <a:pt x="1829077" y="3474984"/>
                </a:cubicBezTo>
                <a:cubicBezTo>
                  <a:pt x="1757731" y="3546327"/>
                  <a:pt x="1641796" y="3546327"/>
                  <a:pt x="1570451" y="3474984"/>
                </a:cubicBezTo>
                <a:cubicBezTo>
                  <a:pt x="1499106" y="3403642"/>
                  <a:pt x="1499106" y="3287710"/>
                  <a:pt x="1570451" y="3216367"/>
                </a:cubicBezTo>
                <a:cubicBezTo>
                  <a:pt x="1570451" y="3216367"/>
                  <a:pt x="1570451" y="3216367"/>
                  <a:pt x="1638823" y="3147997"/>
                </a:cubicBezTo>
                <a:cubicBezTo>
                  <a:pt x="1674496" y="3115298"/>
                  <a:pt x="1674496" y="3058818"/>
                  <a:pt x="1638823" y="3023147"/>
                </a:cubicBezTo>
                <a:cubicBezTo>
                  <a:pt x="1606123" y="2990448"/>
                  <a:pt x="1549642" y="2990448"/>
                  <a:pt x="1516942" y="3023147"/>
                </a:cubicBezTo>
                <a:cubicBezTo>
                  <a:pt x="1516942" y="3023147"/>
                  <a:pt x="1516942" y="3023147"/>
                  <a:pt x="247595" y="4292453"/>
                </a:cubicBezTo>
                <a:cubicBezTo>
                  <a:pt x="191113" y="4348933"/>
                  <a:pt x="95987" y="4348933"/>
                  <a:pt x="39505" y="4289480"/>
                </a:cubicBezTo>
                <a:cubicBezTo>
                  <a:pt x="-16976" y="4230028"/>
                  <a:pt x="-11031" y="4137877"/>
                  <a:pt x="45451" y="4081397"/>
                </a:cubicBezTo>
                <a:cubicBezTo>
                  <a:pt x="45451" y="4081397"/>
                  <a:pt x="45451" y="4081397"/>
                  <a:pt x="3342186" y="784770"/>
                </a:cubicBezTo>
                <a:cubicBezTo>
                  <a:pt x="3398667" y="728290"/>
                  <a:pt x="3493794" y="728290"/>
                  <a:pt x="3550276" y="790715"/>
                </a:cubicBezTo>
                <a:cubicBezTo>
                  <a:pt x="3606757" y="847194"/>
                  <a:pt x="3600812" y="939345"/>
                  <a:pt x="3544330" y="995825"/>
                </a:cubicBezTo>
                <a:cubicBezTo>
                  <a:pt x="3544330" y="995825"/>
                  <a:pt x="3544330" y="995825"/>
                  <a:pt x="3392722" y="1147428"/>
                </a:cubicBezTo>
                <a:cubicBezTo>
                  <a:pt x="3357049" y="1183100"/>
                  <a:pt x="3357049" y="1236607"/>
                  <a:pt x="3392722" y="1272278"/>
                </a:cubicBezTo>
                <a:cubicBezTo>
                  <a:pt x="3425422" y="1304977"/>
                  <a:pt x="3481903" y="1304977"/>
                  <a:pt x="3517576" y="1272278"/>
                </a:cubicBezTo>
                <a:cubicBezTo>
                  <a:pt x="3517576" y="1272278"/>
                  <a:pt x="3517576" y="1272278"/>
                  <a:pt x="4733414" y="53507"/>
                </a:cubicBezTo>
                <a:cubicBezTo>
                  <a:pt x="4769087" y="17835"/>
                  <a:pt x="4815907" y="0"/>
                  <a:pt x="486272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411A77-7BA1-1545-A2C4-9C2E38B8B0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20977" y="467158"/>
            <a:ext cx="5776105" cy="5309086"/>
          </a:xfrm>
          <a:custGeom>
            <a:avLst/>
            <a:gdLst>
              <a:gd name="connsiteX0" fmla="*/ 913378 w 5776105"/>
              <a:gd name="connsiteY0" fmla="*/ 0 h 5309086"/>
              <a:gd name="connsiteX1" fmla="*/ 1042691 w 5776105"/>
              <a:gd name="connsiteY1" fmla="*/ 53507 h 5309086"/>
              <a:gd name="connsiteX2" fmla="*/ 2258529 w 5776105"/>
              <a:gd name="connsiteY2" fmla="*/ 1272278 h 5309086"/>
              <a:gd name="connsiteX3" fmla="*/ 2383383 w 5776105"/>
              <a:gd name="connsiteY3" fmla="*/ 1272278 h 5309086"/>
              <a:gd name="connsiteX4" fmla="*/ 2383383 w 5776105"/>
              <a:gd name="connsiteY4" fmla="*/ 1147428 h 5309086"/>
              <a:gd name="connsiteX5" fmla="*/ 2231775 w 5776105"/>
              <a:gd name="connsiteY5" fmla="*/ 995825 h 5309086"/>
              <a:gd name="connsiteX6" fmla="*/ 2225829 w 5776105"/>
              <a:gd name="connsiteY6" fmla="*/ 790715 h 5309086"/>
              <a:gd name="connsiteX7" fmla="*/ 2433919 w 5776105"/>
              <a:gd name="connsiteY7" fmla="*/ 784770 h 5309086"/>
              <a:gd name="connsiteX8" fmla="*/ 5730654 w 5776105"/>
              <a:gd name="connsiteY8" fmla="*/ 4081397 h 5309086"/>
              <a:gd name="connsiteX9" fmla="*/ 5736600 w 5776105"/>
              <a:gd name="connsiteY9" fmla="*/ 4289480 h 5309086"/>
              <a:gd name="connsiteX10" fmla="*/ 5528510 w 5776105"/>
              <a:gd name="connsiteY10" fmla="*/ 4292453 h 5309086"/>
              <a:gd name="connsiteX11" fmla="*/ 4259163 w 5776105"/>
              <a:gd name="connsiteY11" fmla="*/ 3023147 h 5309086"/>
              <a:gd name="connsiteX12" fmla="*/ 4137282 w 5776105"/>
              <a:gd name="connsiteY12" fmla="*/ 3023147 h 5309086"/>
              <a:gd name="connsiteX13" fmla="*/ 4137282 w 5776105"/>
              <a:gd name="connsiteY13" fmla="*/ 3147997 h 5309086"/>
              <a:gd name="connsiteX14" fmla="*/ 4205654 w 5776105"/>
              <a:gd name="connsiteY14" fmla="*/ 3216367 h 5309086"/>
              <a:gd name="connsiteX15" fmla="*/ 4205654 w 5776105"/>
              <a:gd name="connsiteY15" fmla="*/ 3474984 h 5309086"/>
              <a:gd name="connsiteX16" fmla="*/ 3947028 w 5776105"/>
              <a:gd name="connsiteY16" fmla="*/ 3474984 h 5309086"/>
              <a:gd name="connsiteX17" fmla="*/ 3394104 w 5776105"/>
              <a:gd name="connsiteY17" fmla="*/ 2922078 h 5309086"/>
              <a:gd name="connsiteX18" fmla="*/ 3254387 w 5776105"/>
              <a:gd name="connsiteY18" fmla="*/ 2922078 h 5309086"/>
              <a:gd name="connsiteX19" fmla="*/ 3254387 w 5776105"/>
              <a:gd name="connsiteY19" fmla="*/ 3058818 h 5309086"/>
              <a:gd name="connsiteX20" fmla="*/ 4452389 w 5776105"/>
              <a:gd name="connsiteY20" fmla="*/ 4259754 h 5309086"/>
              <a:gd name="connsiteX21" fmla="*/ 4464280 w 5776105"/>
              <a:gd name="connsiteY21" fmla="*/ 4613495 h 5309086"/>
              <a:gd name="connsiteX22" fmla="*/ 4098637 w 5776105"/>
              <a:gd name="connsiteY22" fmla="*/ 4622413 h 5309086"/>
              <a:gd name="connsiteX23" fmla="*/ 2347710 w 5776105"/>
              <a:gd name="connsiteY23" fmla="*/ 2871544 h 5309086"/>
              <a:gd name="connsiteX24" fmla="*/ 2216911 w 5776105"/>
              <a:gd name="connsiteY24" fmla="*/ 2871544 h 5309086"/>
              <a:gd name="connsiteX25" fmla="*/ 2216911 w 5776105"/>
              <a:gd name="connsiteY25" fmla="*/ 3005311 h 5309086"/>
              <a:gd name="connsiteX26" fmla="*/ 2490400 w 5776105"/>
              <a:gd name="connsiteY26" fmla="*/ 3278792 h 5309086"/>
              <a:gd name="connsiteX27" fmla="*/ 2490400 w 5776105"/>
              <a:gd name="connsiteY27" fmla="*/ 3727656 h 5309086"/>
              <a:gd name="connsiteX28" fmla="*/ 2044494 w 5776105"/>
              <a:gd name="connsiteY28" fmla="*/ 3727656 h 5309086"/>
              <a:gd name="connsiteX29" fmla="*/ 1675878 w 5776105"/>
              <a:gd name="connsiteY29" fmla="*/ 3359052 h 5309086"/>
              <a:gd name="connsiteX30" fmla="*/ 1601560 w 5776105"/>
              <a:gd name="connsiteY30" fmla="*/ 3359052 h 5309086"/>
              <a:gd name="connsiteX31" fmla="*/ 1601560 w 5776105"/>
              <a:gd name="connsiteY31" fmla="*/ 3433368 h 5309086"/>
              <a:gd name="connsiteX32" fmla="*/ 3165206 w 5776105"/>
              <a:gd name="connsiteY32" fmla="*/ 4999935 h 5309086"/>
              <a:gd name="connsiteX33" fmla="*/ 3165206 w 5776105"/>
              <a:gd name="connsiteY33" fmla="*/ 5255580 h 5309086"/>
              <a:gd name="connsiteX34" fmla="*/ 2906580 w 5776105"/>
              <a:gd name="connsiteY34" fmla="*/ 5255580 h 5309086"/>
              <a:gd name="connsiteX35" fmla="*/ 266814 w 5776105"/>
              <a:gd name="connsiteY35" fmla="*/ 2615899 h 5309086"/>
              <a:gd name="connsiteX36" fmla="*/ 266814 w 5776105"/>
              <a:gd name="connsiteY36" fmla="*/ 2360254 h 5309086"/>
              <a:gd name="connsiteX37" fmla="*/ 525440 w 5776105"/>
              <a:gd name="connsiteY37" fmla="*/ 2360254 h 5309086"/>
              <a:gd name="connsiteX38" fmla="*/ 665157 w 5776105"/>
              <a:gd name="connsiteY38" fmla="*/ 2499967 h 5309086"/>
              <a:gd name="connsiteX39" fmla="*/ 742447 w 5776105"/>
              <a:gd name="connsiteY39" fmla="*/ 2499967 h 5309086"/>
              <a:gd name="connsiteX40" fmla="*/ 742447 w 5776105"/>
              <a:gd name="connsiteY40" fmla="*/ 2425652 h 5309086"/>
              <a:gd name="connsiteX41" fmla="*/ 97369 w 5776105"/>
              <a:gd name="connsiteY41" fmla="*/ 1777622 h 5309086"/>
              <a:gd name="connsiteX42" fmla="*/ 94396 w 5776105"/>
              <a:gd name="connsiteY42" fmla="*/ 1322812 h 5309086"/>
              <a:gd name="connsiteX43" fmla="*/ 537330 w 5776105"/>
              <a:gd name="connsiteY43" fmla="*/ 1325785 h 5309086"/>
              <a:gd name="connsiteX44" fmla="*/ 1455898 w 5776105"/>
              <a:gd name="connsiteY44" fmla="*/ 2244323 h 5309086"/>
              <a:gd name="connsiteX45" fmla="*/ 1586697 w 5776105"/>
              <a:gd name="connsiteY45" fmla="*/ 2244323 h 5309086"/>
              <a:gd name="connsiteX46" fmla="*/ 1586697 w 5776105"/>
              <a:gd name="connsiteY46" fmla="*/ 2110555 h 5309086"/>
              <a:gd name="connsiteX47" fmla="*/ 1548052 w 5776105"/>
              <a:gd name="connsiteY47" fmla="*/ 2071911 h 5309086"/>
              <a:gd name="connsiteX48" fmla="*/ 1536160 w 5776105"/>
              <a:gd name="connsiteY48" fmla="*/ 1718170 h 5309086"/>
              <a:gd name="connsiteX49" fmla="*/ 1901804 w 5776105"/>
              <a:gd name="connsiteY49" fmla="*/ 1709252 h 5309086"/>
              <a:gd name="connsiteX50" fmla="*/ 2368520 w 5776105"/>
              <a:gd name="connsiteY50" fmla="*/ 2175952 h 5309086"/>
              <a:gd name="connsiteX51" fmla="*/ 2508237 w 5776105"/>
              <a:gd name="connsiteY51" fmla="*/ 2175952 h 5309086"/>
              <a:gd name="connsiteX52" fmla="*/ 2508237 w 5776105"/>
              <a:gd name="connsiteY52" fmla="*/ 2036240 h 5309086"/>
              <a:gd name="connsiteX53" fmla="*/ 784065 w 5776105"/>
              <a:gd name="connsiteY53" fmla="*/ 312124 h 5309086"/>
              <a:gd name="connsiteX54" fmla="*/ 784065 w 5776105"/>
              <a:gd name="connsiteY54" fmla="*/ 53507 h 5309086"/>
              <a:gd name="connsiteX55" fmla="*/ 913378 w 5776105"/>
              <a:gd name="connsiteY55" fmla="*/ 0 h 530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776105" h="5309086">
                <a:moveTo>
                  <a:pt x="913378" y="0"/>
                </a:moveTo>
                <a:cubicBezTo>
                  <a:pt x="960198" y="0"/>
                  <a:pt x="1007018" y="17835"/>
                  <a:pt x="1042691" y="53507"/>
                </a:cubicBezTo>
                <a:cubicBezTo>
                  <a:pt x="2258529" y="1272278"/>
                  <a:pt x="2258529" y="1272278"/>
                  <a:pt x="2258529" y="1272278"/>
                </a:cubicBezTo>
                <a:cubicBezTo>
                  <a:pt x="2294202" y="1304977"/>
                  <a:pt x="2350683" y="1304977"/>
                  <a:pt x="2383383" y="1272278"/>
                </a:cubicBezTo>
                <a:cubicBezTo>
                  <a:pt x="2419056" y="1236607"/>
                  <a:pt x="2419056" y="1183100"/>
                  <a:pt x="2383383" y="1147428"/>
                </a:cubicBezTo>
                <a:cubicBezTo>
                  <a:pt x="2231775" y="995825"/>
                  <a:pt x="2231775" y="995825"/>
                  <a:pt x="2231775" y="995825"/>
                </a:cubicBezTo>
                <a:cubicBezTo>
                  <a:pt x="2175293" y="939345"/>
                  <a:pt x="2169348" y="847194"/>
                  <a:pt x="2225829" y="790715"/>
                </a:cubicBezTo>
                <a:cubicBezTo>
                  <a:pt x="2282311" y="728290"/>
                  <a:pt x="2377438" y="728290"/>
                  <a:pt x="2433919" y="784770"/>
                </a:cubicBezTo>
                <a:cubicBezTo>
                  <a:pt x="5730654" y="4081397"/>
                  <a:pt x="5730654" y="4081397"/>
                  <a:pt x="5730654" y="4081397"/>
                </a:cubicBezTo>
                <a:cubicBezTo>
                  <a:pt x="5787136" y="4137877"/>
                  <a:pt x="5793081" y="4230028"/>
                  <a:pt x="5736600" y="4289480"/>
                </a:cubicBezTo>
                <a:cubicBezTo>
                  <a:pt x="5680118" y="4348933"/>
                  <a:pt x="5584992" y="4348933"/>
                  <a:pt x="5528510" y="4292453"/>
                </a:cubicBezTo>
                <a:cubicBezTo>
                  <a:pt x="4259163" y="3023147"/>
                  <a:pt x="4259163" y="3023147"/>
                  <a:pt x="4259163" y="3023147"/>
                </a:cubicBezTo>
                <a:cubicBezTo>
                  <a:pt x="4226463" y="2990448"/>
                  <a:pt x="4169982" y="2990448"/>
                  <a:pt x="4137282" y="3023147"/>
                </a:cubicBezTo>
                <a:cubicBezTo>
                  <a:pt x="4101609" y="3058818"/>
                  <a:pt x="4101609" y="3115298"/>
                  <a:pt x="4137282" y="3147997"/>
                </a:cubicBezTo>
                <a:cubicBezTo>
                  <a:pt x="4205654" y="3216367"/>
                  <a:pt x="4205654" y="3216367"/>
                  <a:pt x="4205654" y="3216367"/>
                </a:cubicBezTo>
                <a:cubicBezTo>
                  <a:pt x="4276999" y="3287710"/>
                  <a:pt x="4276999" y="3403642"/>
                  <a:pt x="4205654" y="3474984"/>
                </a:cubicBezTo>
                <a:cubicBezTo>
                  <a:pt x="4134309" y="3546327"/>
                  <a:pt x="4018374" y="3546327"/>
                  <a:pt x="3947028" y="3474984"/>
                </a:cubicBezTo>
                <a:cubicBezTo>
                  <a:pt x="3394104" y="2922078"/>
                  <a:pt x="3394104" y="2922078"/>
                  <a:pt x="3394104" y="2922078"/>
                </a:cubicBezTo>
                <a:cubicBezTo>
                  <a:pt x="3355459" y="2883434"/>
                  <a:pt x="3293032" y="2883434"/>
                  <a:pt x="3254387" y="2922078"/>
                </a:cubicBezTo>
                <a:cubicBezTo>
                  <a:pt x="3215742" y="2960722"/>
                  <a:pt x="3215742" y="3020175"/>
                  <a:pt x="3254387" y="3058818"/>
                </a:cubicBezTo>
                <a:cubicBezTo>
                  <a:pt x="4452389" y="4259754"/>
                  <a:pt x="4452389" y="4259754"/>
                  <a:pt x="4452389" y="4259754"/>
                </a:cubicBezTo>
                <a:cubicBezTo>
                  <a:pt x="4547516" y="4354878"/>
                  <a:pt x="4556434" y="4512426"/>
                  <a:pt x="4464280" y="4613495"/>
                </a:cubicBezTo>
                <a:cubicBezTo>
                  <a:pt x="4366181" y="4720509"/>
                  <a:pt x="4199709" y="4723482"/>
                  <a:pt x="4098637" y="4622413"/>
                </a:cubicBezTo>
                <a:cubicBezTo>
                  <a:pt x="2347710" y="2871544"/>
                  <a:pt x="2347710" y="2871544"/>
                  <a:pt x="2347710" y="2871544"/>
                </a:cubicBezTo>
                <a:cubicBezTo>
                  <a:pt x="2312038" y="2835873"/>
                  <a:pt x="2252584" y="2835873"/>
                  <a:pt x="2216911" y="2871544"/>
                </a:cubicBezTo>
                <a:cubicBezTo>
                  <a:pt x="2178266" y="2907215"/>
                  <a:pt x="2178266" y="2966667"/>
                  <a:pt x="2216911" y="3005311"/>
                </a:cubicBezTo>
                <a:cubicBezTo>
                  <a:pt x="2490400" y="3278792"/>
                  <a:pt x="2490400" y="3278792"/>
                  <a:pt x="2490400" y="3278792"/>
                </a:cubicBezTo>
                <a:cubicBezTo>
                  <a:pt x="2615254" y="3403642"/>
                  <a:pt x="2615254" y="3602807"/>
                  <a:pt x="2490400" y="3727656"/>
                </a:cubicBezTo>
                <a:cubicBezTo>
                  <a:pt x="2368520" y="3849534"/>
                  <a:pt x="2166375" y="3849534"/>
                  <a:pt x="2044494" y="3727656"/>
                </a:cubicBezTo>
                <a:cubicBezTo>
                  <a:pt x="1675878" y="3359052"/>
                  <a:pt x="1675878" y="3359052"/>
                  <a:pt x="1675878" y="3359052"/>
                </a:cubicBezTo>
                <a:cubicBezTo>
                  <a:pt x="1655069" y="3338244"/>
                  <a:pt x="1622369" y="3338244"/>
                  <a:pt x="1601560" y="3359052"/>
                </a:cubicBezTo>
                <a:cubicBezTo>
                  <a:pt x="1580752" y="3379861"/>
                  <a:pt x="1580752" y="3412559"/>
                  <a:pt x="1601560" y="3433368"/>
                </a:cubicBezTo>
                <a:cubicBezTo>
                  <a:pt x="3165206" y="4999935"/>
                  <a:pt x="3165206" y="4999935"/>
                  <a:pt x="3165206" y="4999935"/>
                </a:cubicBezTo>
                <a:cubicBezTo>
                  <a:pt x="3236551" y="5071278"/>
                  <a:pt x="3236551" y="5184237"/>
                  <a:pt x="3165206" y="5255580"/>
                </a:cubicBezTo>
                <a:cubicBezTo>
                  <a:pt x="3093860" y="5326922"/>
                  <a:pt x="2977925" y="5326922"/>
                  <a:pt x="2906580" y="5255580"/>
                </a:cubicBezTo>
                <a:cubicBezTo>
                  <a:pt x="266814" y="2615899"/>
                  <a:pt x="266814" y="2615899"/>
                  <a:pt x="266814" y="2615899"/>
                </a:cubicBezTo>
                <a:cubicBezTo>
                  <a:pt x="195468" y="2544556"/>
                  <a:pt x="195468" y="2428625"/>
                  <a:pt x="266814" y="2360254"/>
                </a:cubicBezTo>
                <a:cubicBezTo>
                  <a:pt x="338158" y="2288912"/>
                  <a:pt x="454094" y="2288912"/>
                  <a:pt x="525440" y="2360254"/>
                </a:cubicBezTo>
                <a:cubicBezTo>
                  <a:pt x="665157" y="2499967"/>
                  <a:pt x="665157" y="2499967"/>
                  <a:pt x="665157" y="2499967"/>
                </a:cubicBezTo>
                <a:cubicBezTo>
                  <a:pt x="685966" y="2520776"/>
                  <a:pt x="721638" y="2520776"/>
                  <a:pt x="742447" y="2499967"/>
                </a:cubicBezTo>
                <a:cubicBezTo>
                  <a:pt x="763256" y="2479159"/>
                  <a:pt x="763256" y="2446460"/>
                  <a:pt x="742447" y="2425652"/>
                </a:cubicBezTo>
                <a:cubicBezTo>
                  <a:pt x="97369" y="1777622"/>
                  <a:pt x="97369" y="1777622"/>
                  <a:pt x="97369" y="1777622"/>
                </a:cubicBezTo>
                <a:cubicBezTo>
                  <a:pt x="-30458" y="1652772"/>
                  <a:pt x="-33430" y="1444690"/>
                  <a:pt x="94396" y="1322812"/>
                </a:cubicBezTo>
                <a:cubicBezTo>
                  <a:pt x="219250" y="1203908"/>
                  <a:pt x="415449" y="1203908"/>
                  <a:pt x="537330" y="1325785"/>
                </a:cubicBezTo>
                <a:cubicBezTo>
                  <a:pt x="1455898" y="2244323"/>
                  <a:pt x="1455898" y="2244323"/>
                  <a:pt x="1455898" y="2244323"/>
                </a:cubicBezTo>
                <a:cubicBezTo>
                  <a:pt x="1491570" y="2279994"/>
                  <a:pt x="1551024" y="2279994"/>
                  <a:pt x="1586697" y="2244323"/>
                </a:cubicBezTo>
                <a:cubicBezTo>
                  <a:pt x="1622369" y="2205679"/>
                  <a:pt x="1622369" y="2146226"/>
                  <a:pt x="1586697" y="2110555"/>
                </a:cubicBezTo>
                <a:cubicBezTo>
                  <a:pt x="1548052" y="2071911"/>
                  <a:pt x="1548052" y="2071911"/>
                  <a:pt x="1548052" y="2071911"/>
                </a:cubicBezTo>
                <a:cubicBezTo>
                  <a:pt x="1452925" y="1976787"/>
                  <a:pt x="1444006" y="1819239"/>
                  <a:pt x="1536160" y="1718170"/>
                </a:cubicBezTo>
                <a:cubicBezTo>
                  <a:pt x="1634260" y="1608183"/>
                  <a:pt x="1800732" y="1605211"/>
                  <a:pt x="1901804" y="1709252"/>
                </a:cubicBezTo>
                <a:cubicBezTo>
                  <a:pt x="2368520" y="2175952"/>
                  <a:pt x="2368520" y="2175952"/>
                  <a:pt x="2368520" y="2175952"/>
                </a:cubicBezTo>
                <a:cubicBezTo>
                  <a:pt x="2407165" y="2214596"/>
                  <a:pt x="2469592" y="2214596"/>
                  <a:pt x="2508237" y="2175952"/>
                </a:cubicBezTo>
                <a:cubicBezTo>
                  <a:pt x="2546882" y="2137308"/>
                  <a:pt x="2546882" y="2074884"/>
                  <a:pt x="2508237" y="2036240"/>
                </a:cubicBezTo>
                <a:cubicBezTo>
                  <a:pt x="784065" y="312124"/>
                  <a:pt x="784065" y="312124"/>
                  <a:pt x="784065" y="312124"/>
                </a:cubicBezTo>
                <a:cubicBezTo>
                  <a:pt x="712720" y="240781"/>
                  <a:pt x="712720" y="124849"/>
                  <a:pt x="784065" y="53507"/>
                </a:cubicBezTo>
                <a:cubicBezTo>
                  <a:pt x="819737" y="17835"/>
                  <a:pt x="866558" y="0"/>
                  <a:pt x="91337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3452B5-A398-1946-994E-127AD8B8C4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929381" y="-1246715"/>
            <a:ext cx="14072689" cy="8104715"/>
          </a:xfrm>
          <a:custGeom>
            <a:avLst/>
            <a:gdLst>
              <a:gd name="connsiteX0" fmla="*/ 8190343 w 13343576"/>
              <a:gd name="connsiteY0" fmla="*/ 2167366 h 7684806"/>
              <a:gd name="connsiteX1" fmla="*/ 8319852 w 13343576"/>
              <a:gd name="connsiteY1" fmla="*/ 2172372 h 7684806"/>
              <a:gd name="connsiteX2" fmla="*/ 9212147 w 13343576"/>
              <a:gd name="connsiteY2" fmla="*/ 3044829 h 7684806"/>
              <a:gd name="connsiteX3" fmla="*/ 9386726 w 13343576"/>
              <a:gd name="connsiteY3" fmla="*/ 3306566 h 7684806"/>
              <a:gd name="connsiteX4" fmla="*/ 10346914 w 13343576"/>
              <a:gd name="connsiteY4" fmla="*/ 4043308 h 7684806"/>
              <a:gd name="connsiteX5" fmla="*/ 10599084 w 13343576"/>
              <a:gd name="connsiteY5" fmla="*/ 4091777 h 7684806"/>
              <a:gd name="connsiteX6" fmla="*/ 10851255 w 13343576"/>
              <a:gd name="connsiteY6" fmla="*/ 4149941 h 7684806"/>
              <a:gd name="connsiteX7" fmla="*/ 11190715 w 13343576"/>
              <a:gd name="connsiteY7" fmla="*/ 5032092 h 7684806"/>
              <a:gd name="connsiteX8" fmla="*/ 11122823 w 13343576"/>
              <a:gd name="connsiteY8" fmla="*/ 5322911 h 7684806"/>
              <a:gd name="connsiteX9" fmla="*/ 11074328 w 13343576"/>
              <a:gd name="connsiteY9" fmla="*/ 5604036 h 7684806"/>
              <a:gd name="connsiteX10" fmla="*/ 12393374 w 13343576"/>
              <a:gd name="connsiteY10" fmla="*/ 6040265 h 7684806"/>
              <a:gd name="connsiteX11" fmla="*/ 12781328 w 13343576"/>
              <a:gd name="connsiteY11" fmla="*/ 6040265 h 7684806"/>
              <a:gd name="connsiteX12" fmla="*/ 12781328 w 13343576"/>
              <a:gd name="connsiteY12" fmla="*/ 6641291 h 7684806"/>
              <a:gd name="connsiteX13" fmla="*/ 12354578 w 13343576"/>
              <a:gd name="connsiteY13" fmla="*/ 6641291 h 7684806"/>
              <a:gd name="connsiteX14" fmla="*/ 12044215 w 13343576"/>
              <a:gd name="connsiteY14" fmla="*/ 6641291 h 7684806"/>
              <a:gd name="connsiteX15" fmla="*/ 11646561 w 13343576"/>
              <a:gd name="connsiteY15" fmla="*/ 6650985 h 7684806"/>
              <a:gd name="connsiteX16" fmla="*/ 11374993 w 13343576"/>
              <a:gd name="connsiteY16" fmla="*/ 6641291 h 7684806"/>
              <a:gd name="connsiteX17" fmla="*/ 11103425 w 13343576"/>
              <a:gd name="connsiteY17" fmla="*/ 6660679 h 7684806"/>
              <a:gd name="connsiteX18" fmla="*/ 10812459 w 13343576"/>
              <a:gd name="connsiteY18" fmla="*/ 6680067 h 7684806"/>
              <a:gd name="connsiteX19" fmla="*/ 10327516 w 13343576"/>
              <a:gd name="connsiteY19" fmla="*/ 6447412 h 7684806"/>
              <a:gd name="connsiteX20" fmla="*/ 10346914 w 13343576"/>
              <a:gd name="connsiteY20" fmla="*/ 6137205 h 7684806"/>
              <a:gd name="connsiteX21" fmla="*/ 10511794 w 13343576"/>
              <a:gd name="connsiteY21" fmla="*/ 5826998 h 7684806"/>
              <a:gd name="connsiteX22" fmla="*/ 10919147 w 13343576"/>
              <a:gd name="connsiteY22" fmla="*/ 5167808 h 7684806"/>
              <a:gd name="connsiteX23" fmla="*/ 11016135 w 13343576"/>
              <a:gd name="connsiteY23" fmla="*/ 4935153 h 7684806"/>
              <a:gd name="connsiteX24" fmla="*/ 10996737 w 13343576"/>
              <a:gd name="connsiteY24" fmla="*/ 4353515 h 7684806"/>
              <a:gd name="connsiteX25" fmla="*/ 10472999 w 13343576"/>
              <a:gd name="connsiteY25" fmla="*/ 4101471 h 7684806"/>
              <a:gd name="connsiteX26" fmla="*/ 10172334 w 13343576"/>
              <a:gd name="connsiteY26" fmla="*/ 4023920 h 7684806"/>
              <a:gd name="connsiteX27" fmla="*/ 9386726 w 13343576"/>
              <a:gd name="connsiteY27" fmla="*/ 3451976 h 7684806"/>
              <a:gd name="connsiteX28" fmla="*/ 9202448 w 13343576"/>
              <a:gd name="connsiteY28" fmla="*/ 3170851 h 7684806"/>
              <a:gd name="connsiteX29" fmla="*/ 8814494 w 13343576"/>
              <a:gd name="connsiteY29" fmla="*/ 2598906 h 7684806"/>
              <a:gd name="connsiteX30" fmla="*/ 7844608 w 13343576"/>
              <a:gd name="connsiteY30" fmla="*/ 2608600 h 7684806"/>
              <a:gd name="connsiteX31" fmla="*/ 7543943 w 13343576"/>
              <a:gd name="connsiteY31" fmla="*/ 3403506 h 7684806"/>
              <a:gd name="connsiteX32" fmla="*/ 7388761 w 13343576"/>
              <a:gd name="connsiteY32" fmla="*/ 3665243 h 7684806"/>
              <a:gd name="connsiteX33" fmla="*/ 6835926 w 13343576"/>
              <a:gd name="connsiteY33" fmla="*/ 3820347 h 7684806"/>
              <a:gd name="connsiteX34" fmla="*/ 6632251 w 13343576"/>
              <a:gd name="connsiteY34" fmla="*/ 3733101 h 7684806"/>
              <a:gd name="connsiteX35" fmla="*/ 5691461 w 13343576"/>
              <a:gd name="connsiteY35" fmla="*/ 3112687 h 7684806"/>
              <a:gd name="connsiteX36" fmla="*/ 4993142 w 13343576"/>
              <a:gd name="connsiteY36" fmla="*/ 3141769 h 7684806"/>
              <a:gd name="connsiteX37" fmla="*/ 4566393 w 13343576"/>
              <a:gd name="connsiteY37" fmla="*/ 4537700 h 7684806"/>
              <a:gd name="connsiteX38" fmla="*/ 4362716 w 13343576"/>
              <a:gd name="connsiteY38" fmla="*/ 4721885 h 7684806"/>
              <a:gd name="connsiteX39" fmla="*/ 4071751 w 13343576"/>
              <a:gd name="connsiteY39" fmla="*/ 4780049 h 7684806"/>
              <a:gd name="connsiteX40" fmla="*/ 3780785 w 13343576"/>
              <a:gd name="connsiteY40" fmla="*/ 4741273 h 7684806"/>
              <a:gd name="connsiteX41" fmla="*/ 2655717 w 13343576"/>
              <a:gd name="connsiteY41" fmla="*/ 4634640 h 7684806"/>
              <a:gd name="connsiteX42" fmla="*/ 2442342 w 13343576"/>
              <a:gd name="connsiteY42" fmla="*/ 4760661 h 7684806"/>
              <a:gd name="connsiteX43" fmla="*/ 2616922 w 13343576"/>
              <a:gd name="connsiteY43" fmla="*/ 6224450 h 7684806"/>
              <a:gd name="connsiteX44" fmla="*/ 2432643 w 13343576"/>
              <a:gd name="connsiteY44" fmla="*/ 6602515 h 7684806"/>
              <a:gd name="connsiteX45" fmla="*/ 260098 w 13343576"/>
              <a:gd name="connsiteY45" fmla="*/ 7678546 h 7684806"/>
              <a:gd name="connsiteX46" fmla="*/ 7928 w 13343576"/>
              <a:gd name="connsiteY46" fmla="*/ 7242317 h 7684806"/>
              <a:gd name="connsiteX47" fmla="*/ 231001 w 13343576"/>
              <a:gd name="connsiteY47" fmla="*/ 6340778 h 7684806"/>
              <a:gd name="connsiteX48" fmla="*/ 754740 w 13343576"/>
              <a:gd name="connsiteY48" fmla="*/ 6757619 h 7684806"/>
              <a:gd name="connsiteX49" fmla="*/ 2044689 w 13343576"/>
              <a:gd name="connsiteY49" fmla="*/ 5904549 h 7684806"/>
              <a:gd name="connsiteX50" fmla="*/ 2112581 w 13343576"/>
              <a:gd name="connsiteY50" fmla="*/ 4673415 h 7684806"/>
              <a:gd name="connsiteX51" fmla="*/ 2422944 w 13343576"/>
              <a:gd name="connsiteY51" fmla="*/ 4431066 h 7684806"/>
              <a:gd name="connsiteX52" fmla="*/ 3712893 w 13343576"/>
              <a:gd name="connsiteY52" fmla="*/ 4615252 h 7684806"/>
              <a:gd name="connsiteX53" fmla="*/ 4032955 w 13343576"/>
              <a:gd name="connsiteY53" fmla="*/ 4644334 h 7684806"/>
              <a:gd name="connsiteX54" fmla="*/ 4304523 w 13343576"/>
              <a:gd name="connsiteY54" fmla="*/ 4586170 h 7684806"/>
              <a:gd name="connsiteX55" fmla="*/ 4498501 w 13343576"/>
              <a:gd name="connsiteY55" fmla="*/ 4431066 h 7684806"/>
              <a:gd name="connsiteX56" fmla="*/ 4915552 w 13343576"/>
              <a:gd name="connsiteY56" fmla="*/ 2928501 h 7684806"/>
              <a:gd name="connsiteX57" fmla="*/ 5448989 w 13343576"/>
              <a:gd name="connsiteY57" fmla="*/ 2841256 h 7684806"/>
              <a:gd name="connsiteX58" fmla="*/ 6574057 w 13343576"/>
              <a:gd name="connsiteY58" fmla="*/ 3607079 h 7684806"/>
              <a:gd name="connsiteX59" fmla="*/ 6826227 w 13343576"/>
              <a:gd name="connsiteY59" fmla="*/ 3704019 h 7684806"/>
              <a:gd name="connsiteX60" fmla="*/ 7097795 w 13343576"/>
              <a:gd name="connsiteY60" fmla="*/ 3674937 h 7684806"/>
              <a:gd name="connsiteX61" fmla="*/ 7262676 w 13343576"/>
              <a:gd name="connsiteY61" fmla="*/ 3481058 h 7684806"/>
              <a:gd name="connsiteX62" fmla="*/ 8190343 w 13343576"/>
              <a:gd name="connsiteY62" fmla="*/ 2167366 h 7684806"/>
              <a:gd name="connsiteX63" fmla="*/ 8193969 w 13343576"/>
              <a:gd name="connsiteY63" fmla="*/ 1953773 h 7684806"/>
              <a:gd name="connsiteX64" fmla="*/ 8319783 w 13343576"/>
              <a:gd name="connsiteY64" fmla="*/ 1959105 h 7684806"/>
              <a:gd name="connsiteX65" fmla="*/ 9386665 w 13343576"/>
              <a:gd name="connsiteY65" fmla="*/ 3199933 h 7684806"/>
              <a:gd name="connsiteX66" fmla="*/ 9570945 w 13343576"/>
              <a:gd name="connsiteY66" fmla="*/ 3403506 h 7684806"/>
              <a:gd name="connsiteX67" fmla="*/ 10240171 w 13343576"/>
              <a:gd name="connsiteY67" fmla="*/ 3859123 h 7684806"/>
              <a:gd name="connsiteX68" fmla="*/ 10492344 w 13343576"/>
              <a:gd name="connsiteY68" fmla="*/ 3936674 h 7684806"/>
              <a:gd name="connsiteX69" fmla="*/ 11568925 w 13343576"/>
              <a:gd name="connsiteY69" fmla="*/ 4033614 h 7684806"/>
              <a:gd name="connsiteX70" fmla="*/ 11840495 w 13343576"/>
              <a:gd name="connsiteY70" fmla="*/ 4275963 h 7684806"/>
              <a:gd name="connsiteX71" fmla="*/ 12102366 w 13343576"/>
              <a:gd name="connsiteY71" fmla="*/ 4605558 h 7684806"/>
              <a:gd name="connsiteX72" fmla="*/ 12199356 w 13343576"/>
              <a:gd name="connsiteY72" fmla="*/ 4634640 h 7684806"/>
              <a:gd name="connsiteX73" fmla="*/ 12781291 w 13343576"/>
              <a:gd name="connsiteY73" fmla="*/ 5129032 h 7684806"/>
              <a:gd name="connsiteX74" fmla="*/ 12781291 w 13343576"/>
              <a:gd name="connsiteY74" fmla="*/ 5439239 h 7684806"/>
              <a:gd name="connsiteX75" fmla="*/ 12781291 w 13343576"/>
              <a:gd name="connsiteY75" fmla="*/ 5749446 h 7684806"/>
              <a:gd name="connsiteX76" fmla="*/ 12509721 w 13343576"/>
              <a:gd name="connsiteY76" fmla="*/ 5739752 h 7684806"/>
              <a:gd name="connsiteX77" fmla="*/ 11326452 w 13343576"/>
              <a:gd name="connsiteY77" fmla="*/ 4973929 h 7684806"/>
              <a:gd name="connsiteX78" fmla="*/ 11336151 w 13343576"/>
              <a:gd name="connsiteY78" fmla="*/ 4692804 h 7684806"/>
              <a:gd name="connsiteX79" fmla="*/ 11064581 w 13343576"/>
              <a:gd name="connsiteY79" fmla="*/ 4111166 h 7684806"/>
              <a:gd name="connsiteX80" fmla="*/ 10725118 w 13343576"/>
              <a:gd name="connsiteY80" fmla="*/ 4072390 h 7684806"/>
              <a:gd name="connsiteX81" fmla="*/ 10414752 w 13343576"/>
              <a:gd name="connsiteY81" fmla="*/ 3985144 h 7684806"/>
              <a:gd name="connsiteX82" fmla="*/ 9425461 w 13343576"/>
              <a:gd name="connsiteY82" fmla="*/ 3306566 h 7684806"/>
              <a:gd name="connsiteX83" fmla="*/ 9250880 w 13343576"/>
              <a:gd name="connsiteY83" fmla="*/ 3054523 h 7684806"/>
              <a:gd name="connsiteX84" fmla="*/ 8601052 w 13343576"/>
              <a:gd name="connsiteY84" fmla="*/ 2172372 h 7684806"/>
              <a:gd name="connsiteX85" fmla="*/ 7417783 w 13343576"/>
              <a:gd name="connsiteY85" fmla="*/ 2637683 h 7684806"/>
              <a:gd name="connsiteX86" fmla="*/ 7204406 w 13343576"/>
              <a:gd name="connsiteY86" fmla="*/ 3403506 h 7684806"/>
              <a:gd name="connsiteX87" fmla="*/ 7000728 w 13343576"/>
              <a:gd name="connsiteY87" fmla="*/ 3597386 h 7684806"/>
              <a:gd name="connsiteX88" fmla="*/ 6603073 w 13343576"/>
              <a:gd name="connsiteY88" fmla="*/ 3577998 h 7684806"/>
              <a:gd name="connsiteX89" fmla="*/ 5875652 w 13343576"/>
              <a:gd name="connsiteY89" fmla="*/ 3064217 h 7684806"/>
              <a:gd name="connsiteX90" fmla="*/ 5623480 w 13343576"/>
              <a:gd name="connsiteY90" fmla="*/ 2899420 h 7684806"/>
              <a:gd name="connsiteX91" fmla="*/ 5080340 w 13343576"/>
              <a:gd name="connsiteY91" fmla="*/ 2715235 h 7684806"/>
              <a:gd name="connsiteX92" fmla="*/ 4847566 w 13343576"/>
              <a:gd name="connsiteY92" fmla="*/ 3025442 h 7684806"/>
              <a:gd name="connsiteX93" fmla="*/ 4372318 w 13343576"/>
              <a:gd name="connsiteY93" fmla="*/ 4431067 h 7684806"/>
              <a:gd name="connsiteX94" fmla="*/ 4149243 w 13343576"/>
              <a:gd name="connsiteY94" fmla="*/ 4547394 h 7684806"/>
              <a:gd name="connsiteX95" fmla="*/ 3897071 w 13343576"/>
              <a:gd name="connsiteY95" fmla="*/ 4557088 h 7684806"/>
              <a:gd name="connsiteX96" fmla="*/ 3557608 w 13343576"/>
              <a:gd name="connsiteY96" fmla="*/ 4518312 h 7684806"/>
              <a:gd name="connsiteX97" fmla="*/ 2529521 w 13343576"/>
              <a:gd name="connsiteY97" fmla="*/ 4295351 h 7684806"/>
              <a:gd name="connsiteX98" fmla="*/ 2238553 w 13343576"/>
              <a:gd name="connsiteY98" fmla="*/ 4285657 h 7684806"/>
              <a:gd name="connsiteX99" fmla="*/ 2054274 w 13343576"/>
              <a:gd name="connsiteY99" fmla="*/ 4411679 h 7684806"/>
              <a:gd name="connsiteX100" fmla="*/ 1966983 w 13343576"/>
              <a:gd name="connsiteY100" fmla="*/ 4576476 h 7684806"/>
              <a:gd name="connsiteX101" fmla="*/ 1773004 w 13343576"/>
              <a:gd name="connsiteY101" fmla="*/ 5730058 h 7684806"/>
              <a:gd name="connsiteX102" fmla="*/ 327864 w 13343576"/>
              <a:gd name="connsiteY102" fmla="*/ 5885162 h 7684806"/>
              <a:gd name="connsiteX103" fmla="*/ 318165 w 13343576"/>
              <a:gd name="connsiteY103" fmla="*/ 5177502 h 7684806"/>
              <a:gd name="connsiteX104" fmla="*/ 1569327 w 13343576"/>
              <a:gd name="connsiteY104" fmla="*/ 4295351 h 7684806"/>
              <a:gd name="connsiteX105" fmla="*/ 1646918 w 13343576"/>
              <a:gd name="connsiteY105" fmla="*/ 4023920 h 7684806"/>
              <a:gd name="connsiteX106" fmla="*/ 2131865 w 13343576"/>
              <a:gd name="connsiteY106" fmla="*/ 3839735 h 7684806"/>
              <a:gd name="connsiteX107" fmla="*/ 3615802 w 13343576"/>
              <a:gd name="connsiteY107" fmla="*/ 4227493 h 7684806"/>
              <a:gd name="connsiteX108" fmla="*/ 3916468 w 13343576"/>
              <a:gd name="connsiteY108" fmla="*/ 4256575 h 7684806"/>
              <a:gd name="connsiteX109" fmla="*/ 4149243 w 13343576"/>
              <a:gd name="connsiteY109" fmla="*/ 4256575 h 7684806"/>
              <a:gd name="connsiteX110" fmla="*/ 4760276 w 13343576"/>
              <a:gd name="connsiteY110" fmla="*/ 2695847 h 7684806"/>
              <a:gd name="connsiteX111" fmla="*/ 5012448 w 13343576"/>
              <a:gd name="connsiteY111" fmla="*/ 2492273 h 7684806"/>
              <a:gd name="connsiteX112" fmla="*/ 5739867 w 13343576"/>
              <a:gd name="connsiteY112" fmla="*/ 2909114 h 7684806"/>
              <a:gd name="connsiteX113" fmla="*/ 5924147 w 13343576"/>
              <a:gd name="connsiteY113" fmla="*/ 3073911 h 7684806"/>
              <a:gd name="connsiteX114" fmla="*/ 6535180 w 13343576"/>
              <a:gd name="connsiteY114" fmla="*/ 3422894 h 7684806"/>
              <a:gd name="connsiteX115" fmla="*/ 6816449 w 13343576"/>
              <a:gd name="connsiteY115" fmla="*/ 3442282 h 7684806"/>
              <a:gd name="connsiteX116" fmla="*/ 7126815 w 13343576"/>
              <a:gd name="connsiteY116" fmla="*/ 3238709 h 7684806"/>
              <a:gd name="connsiteX117" fmla="*/ 8193969 w 13343576"/>
              <a:gd name="connsiteY117" fmla="*/ 1953773 h 7684806"/>
              <a:gd name="connsiteX118" fmla="*/ 8222689 w 13343576"/>
              <a:gd name="connsiteY118" fmla="*/ 1639204 h 7684806"/>
              <a:gd name="connsiteX119" fmla="*/ 9483539 w 13343576"/>
              <a:gd name="connsiteY119" fmla="*/ 3112687 h 7684806"/>
              <a:gd name="connsiteX120" fmla="*/ 9803601 w 13343576"/>
              <a:gd name="connsiteY120" fmla="*/ 3403506 h 7684806"/>
              <a:gd name="connsiteX121" fmla="*/ 10191555 w 13343576"/>
              <a:gd name="connsiteY121" fmla="*/ 3548915 h 7684806"/>
              <a:gd name="connsiteX122" fmla="*/ 10472821 w 13343576"/>
              <a:gd name="connsiteY122" fmla="*/ 3597385 h 7684806"/>
              <a:gd name="connsiteX123" fmla="*/ 10773485 w 13343576"/>
              <a:gd name="connsiteY123" fmla="*/ 3577997 h 7684806"/>
              <a:gd name="connsiteX124" fmla="*/ 12674459 w 13343576"/>
              <a:gd name="connsiteY124" fmla="*/ 3345342 h 7684806"/>
              <a:gd name="connsiteX125" fmla="*/ 12878135 w 13343576"/>
              <a:gd name="connsiteY125" fmla="*/ 3481057 h 7684806"/>
              <a:gd name="connsiteX126" fmla="*/ 13110907 w 13343576"/>
              <a:gd name="connsiteY126" fmla="*/ 3917286 h 7684806"/>
              <a:gd name="connsiteX127" fmla="*/ 12984822 w 13343576"/>
              <a:gd name="connsiteY127" fmla="*/ 4334126 h 7684806"/>
              <a:gd name="connsiteX128" fmla="*/ 12858737 w 13343576"/>
              <a:gd name="connsiteY128" fmla="*/ 4741273 h 7684806"/>
              <a:gd name="connsiteX129" fmla="*/ 12422289 w 13343576"/>
              <a:gd name="connsiteY129" fmla="*/ 4149941 h 7684806"/>
              <a:gd name="connsiteX130" fmla="*/ 12073131 w 13343576"/>
              <a:gd name="connsiteY130" fmla="*/ 3897898 h 7684806"/>
              <a:gd name="connsiteX131" fmla="*/ 10492219 w 13343576"/>
              <a:gd name="connsiteY131" fmla="*/ 3839734 h 7684806"/>
              <a:gd name="connsiteX132" fmla="*/ 10162458 w 13343576"/>
              <a:gd name="connsiteY132" fmla="*/ 3733100 h 7684806"/>
              <a:gd name="connsiteX133" fmla="*/ 9454442 w 13343576"/>
              <a:gd name="connsiteY133" fmla="*/ 3219320 h 7684806"/>
              <a:gd name="connsiteX134" fmla="*/ 9308960 w 13343576"/>
              <a:gd name="connsiteY134" fmla="*/ 2967277 h 7684806"/>
              <a:gd name="connsiteX135" fmla="*/ 8668836 w 13343576"/>
              <a:gd name="connsiteY135" fmla="*/ 1959104 h 7684806"/>
              <a:gd name="connsiteX136" fmla="*/ 7087924 w 13343576"/>
              <a:gd name="connsiteY136" fmla="*/ 3180544 h 7684806"/>
              <a:gd name="connsiteX137" fmla="*/ 6961839 w 13343576"/>
              <a:gd name="connsiteY137" fmla="*/ 3364730 h 7684806"/>
              <a:gd name="connsiteX138" fmla="*/ 6699970 w 13343576"/>
              <a:gd name="connsiteY138" fmla="*/ 3432587 h 7684806"/>
              <a:gd name="connsiteX139" fmla="*/ 6011352 w 13343576"/>
              <a:gd name="connsiteY139" fmla="*/ 3044829 h 7684806"/>
              <a:gd name="connsiteX140" fmla="*/ 5797978 w 13343576"/>
              <a:gd name="connsiteY140" fmla="*/ 2870337 h 7684806"/>
              <a:gd name="connsiteX141" fmla="*/ 5012371 w 13343576"/>
              <a:gd name="connsiteY141" fmla="*/ 2395333 h 7684806"/>
              <a:gd name="connsiteX142" fmla="*/ 4731105 w 13343576"/>
              <a:gd name="connsiteY142" fmla="*/ 2569824 h 7684806"/>
              <a:gd name="connsiteX143" fmla="*/ 4042487 w 13343576"/>
              <a:gd name="connsiteY143" fmla="*/ 4091777 h 7684806"/>
              <a:gd name="connsiteX144" fmla="*/ 3751521 w 13343576"/>
              <a:gd name="connsiteY144" fmla="*/ 4072389 h 7684806"/>
              <a:gd name="connsiteX145" fmla="*/ 3431459 w 13343576"/>
              <a:gd name="connsiteY145" fmla="*/ 4014225 h 7684806"/>
              <a:gd name="connsiteX146" fmla="*/ 1821450 w 13343576"/>
              <a:gd name="connsiteY146" fmla="*/ 3568303 h 7684806"/>
              <a:gd name="connsiteX147" fmla="*/ 1462593 w 13343576"/>
              <a:gd name="connsiteY147" fmla="*/ 3810652 h 7684806"/>
              <a:gd name="connsiteX148" fmla="*/ 1385002 w 13343576"/>
              <a:gd name="connsiteY148" fmla="*/ 4043307 h 7684806"/>
              <a:gd name="connsiteX149" fmla="*/ 1297713 w 13343576"/>
              <a:gd name="connsiteY149" fmla="*/ 4285657 h 7684806"/>
              <a:gd name="connsiteX150" fmla="*/ 327828 w 13343576"/>
              <a:gd name="connsiteY150" fmla="*/ 4818825 h 7684806"/>
              <a:gd name="connsiteX151" fmla="*/ 308430 w 13343576"/>
              <a:gd name="connsiteY151" fmla="*/ 4537700 h 7684806"/>
              <a:gd name="connsiteX152" fmla="*/ 289033 w 13343576"/>
              <a:gd name="connsiteY152" fmla="*/ 4208105 h 7684806"/>
              <a:gd name="connsiteX153" fmla="*/ 1200724 w 13343576"/>
              <a:gd name="connsiteY153" fmla="*/ 3199932 h 7684806"/>
              <a:gd name="connsiteX154" fmla="*/ 2645853 w 13343576"/>
              <a:gd name="connsiteY154" fmla="*/ 3519833 h 7684806"/>
              <a:gd name="connsiteX155" fmla="*/ 3344170 w 13343576"/>
              <a:gd name="connsiteY155" fmla="*/ 3713712 h 7684806"/>
              <a:gd name="connsiteX156" fmla="*/ 3586641 w 13343576"/>
              <a:gd name="connsiteY156" fmla="*/ 3762183 h 7684806"/>
              <a:gd name="connsiteX157" fmla="*/ 4314054 w 13343576"/>
              <a:gd name="connsiteY157" fmla="*/ 3335648 h 7684806"/>
              <a:gd name="connsiteX158" fmla="*/ 4333452 w 13343576"/>
              <a:gd name="connsiteY158" fmla="*/ 2337169 h 7684806"/>
              <a:gd name="connsiteX159" fmla="*/ 4478935 w 13343576"/>
              <a:gd name="connsiteY159" fmla="*/ 2114208 h 7684806"/>
              <a:gd name="connsiteX160" fmla="*/ 5827074 w 13343576"/>
              <a:gd name="connsiteY160" fmla="*/ 2763704 h 7684806"/>
              <a:gd name="connsiteX161" fmla="*/ 6050147 w 13343576"/>
              <a:gd name="connsiteY161" fmla="*/ 2967277 h 7684806"/>
              <a:gd name="connsiteX162" fmla="*/ 6273221 w 13343576"/>
              <a:gd name="connsiteY162" fmla="*/ 3122381 h 7684806"/>
              <a:gd name="connsiteX163" fmla="*/ 6535090 w 13343576"/>
              <a:gd name="connsiteY163" fmla="*/ 3229014 h 7684806"/>
              <a:gd name="connsiteX164" fmla="*/ 6816356 w 13343576"/>
              <a:gd name="connsiteY164" fmla="*/ 3209626 h 7684806"/>
              <a:gd name="connsiteX165" fmla="*/ 6971538 w 13343576"/>
              <a:gd name="connsiteY165" fmla="*/ 3064217 h 7684806"/>
              <a:gd name="connsiteX166" fmla="*/ 8222689 w 13343576"/>
              <a:gd name="connsiteY166" fmla="*/ 1639204 h 7684806"/>
              <a:gd name="connsiteX167" fmla="*/ 4343436 w 13343576"/>
              <a:gd name="connsiteY167" fmla="*/ 1285545 h 7684806"/>
              <a:gd name="connsiteX168" fmla="*/ 4954189 w 13343576"/>
              <a:gd name="connsiteY168" fmla="*/ 1542264 h 7684806"/>
              <a:gd name="connsiteX169" fmla="*/ 6389599 w 13343576"/>
              <a:gd name="connsiteY169" fmla="*/ 2831562 h 7684806"/>
              <a:gd name="connsiteX170" fmla="*/ 6632067 w 13343576"/>
              <a:gd name="connsiteY170" fmla="*/ 2841256 h 7684806"/>
              <a:gd name="connsiteX171" fmla="*/ 6903630 w 13343576"/>
              <a:gd name="connsiteY171" fmla="*/ 2608601 h 7684806"/>
              <a:gd name="connsiteX172" fmla="*/ 7708624 w 13343576"/>
              <a:gd name="connsiteY172" fmla="*/ 1551958 h 7684806"/>
              <a:gd name="connsiteX173" fmla="*/ 7999585 w 13343576"/>
              <a:gd name="connsiteY173" fmla="*/ 1406549 h 7684806"/>
              <a:gd name="connsiteX174" fmla="*/ 8319643 w 13343576"/>
              <a:gd name="connsiteY174" fmla="*/ 1338691 h 7684806"/>
              <a:gd name="connsiteX175" fmla="*/ 8717290 w 13343576"/>
              <a:gd name="connsiteY175" fmla="*/ 1445325 h 7684806"/>
              <a:gd name="connsiteX176" fmla="*/ 8979155 w 13343576"/>
              <a:gd name="connsiteY176" fmla="*/ 1745838 h 7684806"/>
              <a:gd name="connsiteX177" fmla="*/ 9114937 w 13343576"/>
              <a:gd name="connsiteY177" fmla="*/ 2036657 h 7684806"/>
              <a:gd name="connsiteX178" fmla="*/ 9696860 w 13343576"/>
              <a:gd name="connsiteY178" fmla="*/ 2783092 h 7684806"/>
              <a:gd name="connsiteX179" fmla="*/ 10007219 w 13343576"/>
              <a:gd name="connsiteY179" fmla="*/ 2918808 h 7684806"/>
              <a:gd name="connsiteX180" fmla="*/ 10385468 w 13343576"/>
              <a:gd name="connsiteY180" fmla="*/ 2889726 h 7684806"/>
              <a:gd name="connsiteX181" fmla="*/ 10734622 w 13343576"/>
              <a:gd name="connsiteY181" fmla="*/ 2831562 h 7684806"/>
              <a:gd name="connsiteX182" fmla="*/ 11374737 w 13343576"/>
              <a:gd name="connsiteY182" fmla="*/ 2579519 h 7684806"/>
              <a:gd name="connsiteX183" fmla="*/ 13042916 w 13343576"/>
              <a:gd name="connsiteY183" fmla="*/ 2802481 h 7684806"/>
              <a:gd name="connsiteX184" fmla="*/ 13275685 w 13343576"/>
              <a:gd name="connsiteY184" fmla="*/ 2938196 h 7684806"/>
              <a:gd name="connsiteX185" fmla="*/ 13324179 w 13343576"/>
              <a:gd name="connsiteY185" fmla="*/ 3219321 h 7684806"/>
              <a:gd name="connsiteX186" fmla="*/ 13265986 w 13343576"/>
              <a:gd name="connsiteY186" fmla="*/ 3539222 h 7684806"/>
              <a:gd name="connsiteX187" fmla="*/ 12926531 w 13343576"/>
              <a:gd name="connsiteY187" fmla="*/ 3219321 h 7684806"/>
              <a:gd name="connsiteX188" fmla="*/ 12722858 w 13343576"/>
              <a:gd name="connsiteY188" fmla="*/ 3141769 h 7684806"/>
              <a:gd name="connsiteX189" fmla="*/ 11064378 w 13343576"/>
              <a:gd name="connsiteY189" fmla="*/ 3306567 h 7684806"/>
              <a:gd name="connsiteX190" fmla="*/ 10627936 w 13343576"/>
              <a:gd name="connsiteY190" fmla="*/ 3393813 h 7684806"/>
              <a:gd name="connsiteX191" fmla="*/ 10210891 w 13343576"/>
              <a:gd name="connsiteY191" fmla="*/ 3355037 h 7684806"/>
              <a:gd name="connsiteX192" fmla="*/ 9541680 w 13343576"/>
              <a:gd name="connsiteY192" fmla="*/ 3044830 h 7684806"/>
              <a:gd name="connsiteX193" fmla="*/ 9396200 w 13343576"/>
              <a:gd name="connsiteY193" fmla="*/ 2841256 h 7684806"/>
              <a:gd name="connsiteX194" fmla="*/ 8717290 w 13343576"/>
              <a:gd name="connsiteY194" fmla="*/ 1687674 h 7684806"/>
              <a:gd name="connsiteX195" fmla="*/ 7844406 w 13343576"/>
              <a:gd name="connsiteY195" fmla="*/ 1648898 h 7684806"/>
              <a:gd name="connsiteX196" fmla="*/ 7601938 w 13343576"/>
              <a:gd name="connsiteY196" fmla="*/ 1813696 h 7684806"/>
              <a:gd name="connsiteX197" fmla="*/ 7204291 w 13343576"/>
              <a:gd name="connsiteY197" fmla="*/ 2317782 h 7684806"/>
              <a:gd name="connsiteX198" fmla="*/ 7058810 w 13343576"/>
              <a:gd name="connsiteY198" fmla="*/ 2608601 h 7684806"/>
              <a:gd name="connsiteX199" fmla="*/ 6961823 w 13343576"/>
              <a:gd name="connsiteY199" fmla="*/ 2909114 h 7684806"/>
              <a:gd name="connsiteX200" fmla="*/ 6864836 w 13343576"/>
              <a:gd name="connsiteY200" fmla="*/ 3044830 h 7684806"/>
              <a:gd name="connsiteX201" fmla="*/ 6525381 w 13343576"/>
              <a:gd name="connsiteY201" fmla="*/ 3112687 h 7684806"/>
              <a:gd name="connsiteX202" fmla="*/ 6185927 w 13343576"/>
              <a:gd name="connsiteY202" fmla="*/ 2957584 h 7684806"/>
              <a:gd name="connsiteX203" fmla="*/ 5041478 w 13343576"/>
              <a:gd name="connsiteY203" fmla="*/ 1959105 h 7684806"/>
              <a:gd name="connsiteX204" fmla="*/ 4440158 w 13343576"/>
              <a:gd name="connsiteY204" fmla="*/ 1755532 h 7684806"/>
              <a:gd name="connsiteX205" fmla="*/ 4236485 w 13343576"/>
              <a:gd name="connsiteY205" fmla="*/ 2085127 h 7684806"/>
              <a:gd name="connsiteX206" fmla="*/ 3712754 w 13343576"/>
              <a:gd name="connsiteY206" fmla="*/ 3597386 h 7684806"/>
              <a:gd name="connsiteX207" fmla="*/ 3450889 w 13343576"/>
              <a:gd name="connsiteY207" fmla="*/ 3568304 h 7684806"/>
              <a:gd name="connsiteX208" fmla="*/ 2422825 w 13343576"/>
              <a:gd name="connsiteY208" fmla="*/ 3296873 h 7684806"/>
              <a:gd name="connsiteX209" fmla="*/ 1045608 w 13343576"/>
              <a:gd name="connsiteY209" fmla="*/ 2880032 h 7684806"/>
              <a:gd name="connsiteX210" fmla="*/ 260012 w 13343576"/>
              <a:gd name="connsiteY210" fmla="*/ 3849429 h 7684806"/>
              <a:gd name="connsiteX211" fmla="*/ 260012 w 13343576"/>
              <a:gd name="connsiteY211" fmla="*/ 3093300 h 7684806"/>
              <a:gd name="connsiteX212" fmla="*/ 1229883 w 13343576"/>
              <a:gd name="connsiteY212" fmla="*/ 2152985 h 7684806"/>
              <a:gd name="connsiteX213" fmla="*/ 3237517 w 13343576"/>
              <a:gd name="connsiteY213" fmla="*/ 3199933 h 7684806"/>
              <a:gd name="connsiteX214" fmla="*/ 3567274 w 13343576"/>
              <a:gd name="connsiteY214" fmla="*/ 3180545 h 7684806"/>
              <a:gd name="connsiteX215" fmla="*/ 3887331 w 13343576"/>
              <a:gd name="connsiteY215" fmla="*/ 2724929 h 7684806"/>
              <a:gd name="connsiteX216" fmla="*/ 4023113 w 13343576"/>
              <a:gd name="connsiteY216" fmla="*/ 1377467 h 7684806"/>
              <a:gd name="connsiteX217" fmla="*/ 4246183 w 13343576"/>
              <a:gd name="connsiteY217" fmla="*/ 1290221 h 7684806"/>
              <a:gd name="connsiteX218" fmla="*/ 4343436 w 13343576"/>
              <a:gd name="connsiteY218" fmla="*/ 1285545 h 7684806"/>
              <a:gd name="connsiteX219" fmla="*/ 4178315 w 13343576"/>
              <a:gd name="connsiteY219" fmla="*/ 824911 h 7684806"/>
              <a:gd name="connsiteX220" fmla="*/ 4866924 w 13343576"/>
              <a:gd name="connsiteY220" fmla="*/ 1086648 h 7684806"/>
              <a:gd name="connsiteX221" fmla="*/ 6729079 w 13343576"/>
              <a:gd name="connsiteY221" fmla="*/ 2123903 h 7684806"/>
              <a:gd name="connsiteX222" fmla="*/ 7747446 w 13343576"/>
              <a:gd name="connsiteY222" fmla="*/ 1183588 h 7684806"/>
              <a:gd name="connsiteX223" fmla="*/ 8038407 w 13343576"/>
              <a:gd name="connsiteY223" fmla="*/ 1086648 h 7684806"/>
              <a:gd name="connsiteX224" fmla="*/ 8368164 w 13343576"/>
              <a:gd name="connsiteY224" fmla="*/ 1076954 h 7684806"/>
              <a:gd name="connsiteX225" fmla="*/ 8668824 w 13343576"/>
              <a:gd name="connsiteY225" fmla="*/ 1135118 h 7684806"/>
              <a:gd name="connsiteX226" fmla="*/ 9716287 w 13343576"/>
              <a:gd name="connsiteY226" fmla="*/ 2056045 h 7684806"/>
              <a:gd name="connsiteX227" fmla="*/ 10104236 w 13343576"/>
              <a:gd name="connsiteY227" fmla="*/ 2123903 h 7684806"/>
              <a:gd name="connsiteX228" fmla="*/ 12043982 w 13343576"/>
              <a:gd name="connsiteY228" fmla="*/ 1551959 h 7684806"/>
              <a:gd name="connsiteX229" fmla="*/ 12344642 w 13343576"/>
              <a:gd name="connsiteY229" fmla="*/ 1551959 h 7684806"/>
              <a:gd name="connsiteX230" fmla="*/ 13217528 w 13343576"/>
              <a:gd name="connsiteY230" fmla="*/ 2453497 h 7684806"/>
              <a:gd name="connsiteX231" fmla="*/ 13275720 w 13343576"/>
              <a:gd name="connsiteY231" fmla="*/ 2695847 h 7684806"/>
              <a:gd name="connsiteX232" fmla="*/ 12325245 w 13343576"/>
              <a:gd name="connsiteY232" fmla="*/ 2211149 h 7684806"/>
              <a:gd name="connsiteX233" fmla="*/ 11976091 w 13343576"/>
              <a:gd name="connsiteY233" fmla="*/ 2143291 h 7684806"/>
              <a:gd name="connsiteX234" fmla="*/ 11559045 w 13343576"/>
              <a:gd name="connsiteY234" fmla="*/ 2220843 h 7684806"/>
              <a:gd name="connsiteX235" fmla="*/ 10375800 w 13343576"/>
              <a:gd name="connsiteY235" fmla="*/ 2618295 h 7684806"/>
              <a:gd name="connsiteX236" fmla="*/ 10055742 w 13343576"/>
              <a:gd name="connsiteY236" fmla="*/ 2676459 h 7684806"/>
              <a:gd name="connsiteX237" fmla="*/ 9764781 w 13343576"/>
              <a:gd name="connsiteY237" fmla="*/ 2598907 h 7684806"/>
              <a:gd name="connsiteX238" fmla="*/ 9299242 w 13343576"/>
              <a:gd name="connsiteY238" fmla="*/ 2143291 h 7684806"/>
              <a:gd name="connsiteX239" fmla="*/ 9182857 w 13343576"/>
              <a:gd name="connsiteY239" fmla="*/ 1949411 h 7684806"/>
              <a:gd name="connsiteX240" fmla="*/ 8785209 w 13343576"/>
              <a:gd name="connsiteY240" fmla="*/ 1387161 h 7684806"/>
              <a:gd name="connsiteX241" fmla="*/ 8581536 w 13343576"/>
              <a:gd name="connsiteY241" fmla="*/ 1290222 h 7684806"/>
              <a:gd name="connsiteX242" fmla="*/ 8125696 w 13343576"/>
              <a:gd name="connsiteY242" fmla="*/ 1290222 h 7684806"/>
              <a:gd name="connsiteX243" fmla="*/ 7854132 w 13343576"/>
              <a:gd name="connsiteY243" fmla="*/ 1377467 h 7684806"/>
              <a:gd name="connsiteX244" fmla="*/ 7631061 w 13343576"/>
              <a:gd name="connsiteY244" fmla="*/ 1522877 h 7684806"/>
              <a:gd name="connsiteX245" fmla="*/ 6923054 w 13343576"/>
              <a:gd name="connsiteY245" fmla="*/ 2327476 h 7684806"/>
              <a:gd name="connsiteX246" fmla="*/ 4857226 w 13343576"/>
              <a:gd name="connsiteY246" fmla="*/ 1358080 h 7684806"/>
              <a:gd name="connsiteX247" fmla="*/ 4081327 w 13343576"/>
              <a:gd name="connsiteY247" fmla="*/ 1076954 h 7684806"/>
              <a:gd name="connsiteX248" fmla="*/ 3877654 w 13343576"/>
              <a:gd name="connsiteY248" fmla="*/ 1183588 h 7684806"/>
              <a:gd name="connsiteX249" fmla="*/ 3761269 w 13343576"/>
              <a:gd name="connsiteY249" fmla="*/ 1416243 h 7684806"/>
              <a:gd name="connsiteX250" fmla="*/ 3635186 w 13343576"/>
              <a:gd name="connsiteY250" fmla="*/ 2734623 h 7684806"/>
              <a:gd name="connsiteX251" fmla="*/ 3441212 w 13343576"/>
              <a:gd name="connsiteY251" fmla="*/ 2986666 h 7684806"/>
              <a:gd name="connsiteX252" fmla="*/ 3179346 w 13343576"/>
              <a:gd name="connsiteY252" fmla="*/ 2996359 h 7684806"/>
              <a:gd name="connsiteX253" fmla="*/ 2839890 w 13343576"/>
              <a:gd name="connsiteY253" fmla="*/ 2928502 h 7684806"/>
              <a:gd name="connsiteX254" fmla="*/ 1026228 w 13343576"/>
              <a:gd name="connsiteY254" fmla="*/ 1804002 h 7684806"/>
              <a:gd name="connsiteX255" fmla="*/ 192138 w 13343576"/>
              <a:gd name="connsiteY255" fmla="*/ 2666765 h 7684806"/>
              <a:gd name="connsiteX256" fmla="*/ 153342 w 13343576"/>
              <a:gd name="connsiteY256" fmla="*/ 1813696 h 7684806"/>
              <a:gd name="connsiteX257" fmla="*/ 1142613 w 13343576"/>
              <a:gd name="connsiteY257" fmla="*/ 1338692 h 7684806"/>
              <a:gd name="connsiteX258" fmla="*/ 2413146 w 13343576"/>
              <a:gd name="connsiteY258" fmla="*/ 2337170 h 7684806"/>
              <a:gd name="connsiteX259" fmla="*/ 2713807 w 13343576"/>
              <a:gd name="connsiteY259" fmla="*/ 2434110 h 7684806"/>
              <a:gd name="connsiteX260" fmla="*/ 2965974 w 13343576"/>
              <a:gd name="connsiteY260" fmla="*/ 2434110 h 7684806"/>
              <a:gd name="connsiteX261" fmla="*/ 3208442 w 13343576"/>
              <a:gd name="connsiteY261" fmla="*/ 2230536 h 7684806"/>
              <a:gd name="connsiteX262" fmla="*/ 3877654 w 13343576"/>
              <a:gd name="connsiteY262" fmla="*/ 863687 h 7684806"/>
              <a:gd name="connsiteX263" fmla="*/ 4178315 w 13343576"/>
              <a:gd name="connsiteY263" fmla="*/ 824911 h 7684806"/>
              <a:gd name="connsiteX264" fmla="*/ 3933708 w 13343576"/>
              <a:gd name="connsiteY264" fmla="*/ 478504 h 7684806"/>
              <a:gd name="connsiteX265" fmla="*/ 4197732 w 13343576"/>
              <a:gd name="connsiteY265" fmla="*/ 505011 h 7684806"/>
              <a:gd name="connsiteX266" fmla="*/ 4508088 w 13343576"/>
              <a:gd name="connsiteY266" fmla="*/ 601951 h 7684806"/>
              <a:gd name="connsiteX267" fmla="*/ 5856203 w 13343576"/>
              <a:gd name="connsiteY267" fmla="*/ 1328999 h 7684806"/>
              <a:gd name="connsiteX268" fmla="*/ 7747441 w 13343576"/>
              <a:gd name="connsiteY268" fmla="*/ 786136 h 7684806"/>
              <a:gd name="connsiteX269" fmla="*/ 8077195 w 13343576"/>
              <a:gd name="connsiteY269" fmla="*/ 718278 h 7684806"/>
              <a:gd name="connsiteX270" fmla="*/ 8406950 w 13343576"/>
              <a:gd name="connsiteY270" fmla="*/ 708585 h 7684806"/>
              <a:gd name="connsiteX271" fmla="*/ 8727005 w 13343576"/>
              <a:gd name="connsiteY271" fmla="*/ 766748 h 7684806"/>
              <a:gd name="connsiteX272" fmla="*/ 10026626 w 13343576"/>
              <a:gd name="connsiteY272" fmla="*/ 1241753 h 7684806"/>
              <a:gd name="connsiteX273" fmla="*/ 10627943 w 13343576"/>
              <a:gd name="connsiteY273" fmla="*/ 1270835 h 7684806"/>
              <a:gd name="connsiteX274" fmla="*/ 12228223 w 13343576"/>
              <a:gd name="connsiteY274" fmla="*/ 873382 h 7684806"/>
              <a:gd name="connsiteX275" fmla="*/ 12528881 w 13343576"/>
              <a:gd name="connsiteY275" fmla="*/ 834606 h 7684806"/>
              <a:gd name="connsiteX276" fmla="*/ 13101102 w 13343576"/>
              <a:gd name="connsiteY276" fmla="*/ 941240 h 7684806"/>
              <a:gd name="connsiteX277" fmla="*/ 13285377 w 13343576"/>
              <a:gd name="connsiteY277" fmla="*/ 1493797 h 7684806"/>
              <a:gd name="connsiteX278" fmla="*/ 13227185 w 13343576"/>
              <a:gd name="connsiteY278" fmla="*/ 1842780 h 7684806"/>
              <a:gd name="connsiteX279" fmla="*/ 12548278 w 13343576"/>
              <a:gd name="connsiteY279" fmla="*/ 1299917 h 7684806"/>
              <a:gd name="connsiteX280" fmla="*/ 12286414 w 13343576"/>
              <a:gd name="connsiteY280" fmla="*/ 1261141 h 7684806"/>
              <a:gd name="connsiteX281" fmla="*/ 10288490 w 13343576"/>
              <a:gd name="connsiteY281" fmla="*/ 1842780 h 7684806"/>
              <a:gd name="connsiteX282" fmla="*/ 9803557 w 13343576"/>
              <a:gd name="connsiteY282" fmla="*/ 1774922 h 7684806"/>
              <a:gd name="connsiteX283" fmla="*/ 8717307 w 13343576"/>
              <a:gd name="connsiteY283" fmla="*/ 1047874 h 7684806"/>
              <a:gd name="connsiteX284" fmla="*/ 8406950 w 13343576"/>
              <a:gd name="connsiteY284" fmla="*/ 970322 h 7684806"/>
              <a:gd name="connsiteX285" fmla="*/ 8086894 w 13343576"/>
              <a:gd name="connsiteY285" fmla="*/ 970322 h 7684806"/>
              <a:gd name="connsiteX286" fmla="*/ 7825030 w 13343576"/>
              <a:gd name="connsiteY286" fmla="*/ 1047874 h 7684806"/>
              <a:gd name="connsiteX287" fmla="*/ 7592262 w 13343576"/>
              <a:gd name="connsiteY287" fmla="*/ 1173895 h 7684806"/>
              <a:gd name="connsiteX288" fmla="*/ 5836806 w 13343576"/>
              <a:gd name="connsiteY288" fmla="*/ 1726452 h 7684806"/>
              <a:gd name="connsiteX289" fmla="*/ 4304417 w 13343576"/>
              <a:gd name="connsiteY289" fmla="*/ 747360 h 7684806"/>
              <a:gd name="connsiteX290" fmla="*/ 3974663 w 13343576"/>
              <a:gd name="connsiteY290" fmla="*/ 698891 h 7684806"/>
              <a:gd name="connsiteX291" fmla="*/ 3363647 w 13343576"/>
              <a:gd name="connsiteY291" fmla="*/ 999404 h 7684806"/>
              <a:gd name="connsiteX292" fmla="*/ 2810823 w 13343576"/>
              <a:gd name="connsiteY292" fmla="*/ 2094823 h 7684806"/>
              <a:gd name="connsiteX293" fmla="*/ 2490767 w 13343576"/>
              <a:gd name="connsiteY293" fmla="*/ 2104517 h 7684806"/>
              <a:gd name="connsiteX294" fmla="*/ 1356023 w 13343576"/>
              <a:gd name="connsiteY294" fmla="*/ 1338693 h 7684806"/>
              <a:gd name="connsiteX295" fmla="*/ 1123255 w 13343576"/>
              <a:gd name="connsiteY295" fmla="*/ 1125425 h 7684806"/>
              <a:gd name="connsiteX296" fmla="*/ 424952 w 13343576"/>
              <a:gd name="connsiteY296" fmla="*/ 970322 h 7684806"/>
              <a:gd name="connsiteX297" fmla="*/ 95197 w 13343576"/>
              <a:gd name="connsiteY297" fmla="*/ 1416245 h 7684806"/>
              <a:gd name="connsiteX298" fmla="*/ 95197 w 13343576"/>
              <a:gd name="connsiteY298" fmla="*/ 757054 h 7684806"/>
              <a:gd name="connsiteX299" fmla="*/ 851693 w 13343576"/>
              <a:gd name="connsiteY299" fmla="*/ 572869 h 7684806"/>
              <a:gd name="connsiteX300" fmla="*/ 1142652 w 13343576"/>
              <a:gd name="connsiteY300" fmla="*/ 757054 h 7684806"/>
              <a:gd name="connsiteX301" fmla="*/ 1986436 w 13343576"/>
              <a:gd name="connsiteY301" fmla="*/ 1367775 h 7684806"/>
              <a:gd name="connsiteX302" fmla="*/ 2219204 w 13343576"/>
              <a:gd name="connsiteY302" fmla="*/ 1435633 h 7684806"/>
              <a:gd name="connsiteX303" fmla="*/ 2422876 w 13343576"/>
              <a:gd name="connsiteY303" fmla="*/ 1387163 h 7684806"/>
              <a:gd name="connsiteX304" fmla="*/ 3933708 w 13343576"/>
              <a:gd name="connsiteY304" fmla="*/ 478504 h 7684806"/>
              <a:gd name="connsiteX305" fmla="*/ 539504 w 13343576"/>
              <a:gd name="connsiteY305" fmla="*/ 14 h 7684806"/>
              <a:gd name="connsiteX306" fmla="*/ 764373 w 13343576"/>
              <a:gd name="connsiteY306" fmla="*/ 30005 h 7684806"/>
              <a:gd name="connsiteX307" fmla="*/ 1065033 w 13343576"/>
              <a:gd name="connsiteY307" fmla="*/ 146333 h 7684806"/>
              <a:gd name="connsiteX308" fmla="*/ 2044601 w 13343576"/>
              <a:gd name="connsiteY308" fmla="*/ 505010 h 7684806"/>
              <a:gd name="connsiteX309" fmla="*/ 2267671 w 13343576"/>
              <a:gd name="connsiteY309" fmla="*/ 437152 h 7684806"/>
              <a:gd name="connsiteX310" fmla="*/ 3926148 w 13343576"/>
              <a:gd name="connsiteY310" fmla="*/ 156027 h 7684806"/>
              <a:gd name="connsiteX311" fmla="*/ 4265602 w 13343576"/>
              <a:gd name="connsiteY311" fmla="*/ 214191 h 7684806"/>
              <a:gd name="connsiteX312" fmla="*/ 7601950 w 13343576"/>
              <a:gd name="connsiteY312" fmla="*/ 185109 h 7684806"/>
              <a:gd name="connsiteX313" fmla="*/ 7873514 w 13343576"/>
              <a:gd name="connsiteY313" fmla="*/ 165721 h 7684806"/>
              <a:gd name="connsiteX314" fmla="*/ 8523326 w 13343576"/>
              <a:gd name="connsiteY314" fmla="*/ 223885 h 7684806"/>
              <a:gd name="connsiteX315" fmla="*/ 8843383 w 13343576"/>
              <a:gd name="connsiteY315" fmla="*/ 291742 h 7684806"/>
              <a:gd name="connsiteX316" fmla="*/ 12131239 w 13343576"/>
              <a:gd name="connsiteY316" fmla="*/ 378988 h 7684806"/>
              <a:gd name="connsiteX317" fmla="*/ 12402803 w 13343576"/>
              <a:gd name="connsiteY317" fmla="*/ 340212 h 7684806"/>
              <a:gd name="connsiteX318" fmla="*/ 12955628 w 13343576"/>
              <a:gd name="connsiteY318" fmla="*/ 301436 h 7684806"/>
              <a:gd name="connsiteX319" fmla="*/ 13304781 w 13343576"/>
              <a:gd name="connsiteY319" fmla="*/ 582561 h 7684806"/>
              <a:gd name="connsiteX320" fmla="*/ 13343576 w 13343576"/>
              <a:gd name="connsiteY320" fmla="*/ 844298 h 7684806"/>
              <a:gd name="connsiteX321" fmla="*/ 12490091 w 13343576"/>
              <a:gd name="connsiteY321" fmla="*/ 660113 h 7684806"/>
              <a:gd name="connsiteX322" fmla="*/ 12257322 w 13343576"/>
              <a:gd name="connsiteY322" fmla="*/ 698889 h 7684806"/>
              <a:gd name="connsiteX323" fmla="*/ 10521257 w 13343576"/>
              <a:gd name="connsiteY323" fmla="*/ 1047872 h 7684806"/>
              <a:gd name="connsiteX324" fmla="*/ 8707601 w 13343576"/>
              <a:gd name="connsiteY324" fmla="*/ 601949 h 7684806"/>
              <a:gd name="connsiteX325" fmla="*/ 8436038 w 13343576"/>
              <a:gd name="connsiteY325" fmla="*/ 553479 h 7684806"/>
              <a:gd name="connsiteX326" fmla="*/ 8028693 w 13343576"/>
              <a:gd name="connsiteY326" fmla="*/ 543785 h 7684806"/>
              <a:gd name="connsiteX327" fmla="*/ 7631047 w 13343576"/>
              <a:gd name="connsiteY327" fmla="*/ 631031 h 7684806"/>
              <a:gd name="connsiteX328" fmla="*/ 6282929 w 13343576"/>
              <a:gd name="connsiteY328" fmla="*/ 1115729 h 7684806"/>
              <a:gd name="connsiteX329" fmla="*/ 4440178 w 13343576"/>
              <a:gd name="connsiteY329" fmla="*/ 505010 h 7684806"/>
              <a:gd name="connsiteX330" fmla="*/ 4091025 w 13343576"/>
              <a:gd name="connsiteY330" fmla="*/ 408070 h 7684806"/>
              <a:gd name="connsiteX331" fmla="*/ 2500440 w 13343576"/>
              <a:gd name="connsiteY331" fmla="*/ 941238 h 7684806"/>
              <a:gd name="connsiteX332" fmla="*/ 2267671 w 13343576"/>
              <a:gd name="connsiteY332" fmla="*/ 1076954 h 7684806"/>
              <a:gd name="connsiteX333" fmla="*/ 2044601 w 13343576"/>
              <a:gd name="connsiteY333" fmla="*/ 1096341 h 7684806"/>
              <a:gd name="connsiteX334" fmla="*/ 1045636 w 13343576"/>
              <a:gd name="connsiteY334" fmla="*/ 505010 h 7684806"/>
              <a:gd name="connsiteX335" fmla="*/ 812867 w 13343576"/>
              <a:gd name="connsiteY335" fmla="*/ 388682 h 7684806"/>
              <a:gd name="connsiteX336" fmla="*/ 75766 w 13343576"/>
              <a:gd name="connsiteY336" fmla="*/ 485622 h 7684806"/>
              <a:gd name="connsiteX337" fmla="*/ 153356 w 13343576"/>
              <a:gd name="connsiteY337" fmla="*/ 107557 h 7684806"/>
              <a:gd name="connsiteX338" fmla="*/ 539504 w 13343576"/>
              <a:gd name="connsiteY338" fmla="*/ 14 h 76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</a:cxnLst>
            <a:rect l="l" t="t" r="r" b="b"/>
            <a:pathLst>
              <a:path w="13343576" h="7684806">
                <a:moveTo>
                  <a:pt x="8190343" y="2167366"/>
                </a:moveTo>
                <a:cubicBezTo>
                  <a:pt x="8231842" y="2165935"/>
                  <a:pt x="8274995" y="2167525"/>
                  <a:pt x="8319852" y="2172372"/>
                </a:cubicBezTo>
                <a:cubicBezTo>
                  <a:pt x="8775698" y="2211148"/>
                  <a:pt x="8969675" y="2695846"/>
                  <a:pt x="9212147" y="3044829"/>
                </a:cubicBezTo>
                <a:cubicBezTo>
                  <a:pt x="9270340" y="3132075"/>
                  <a:pt x="9328533" y="3219320"/>
                  <a:pt x="9386726" y="3306566"/>
                </a:cubicBezTo>
                <a:cubicBezTo>
                  <a:pt x="9638897" y="3655549"/>
                  <a:pt x="9929863" y="3926980"/>
                  <a:pt x="10346914" y="4043308"/>
                </a:cubicBezTo>
                <a:cubicBezTo>
                  <a:pt x="10434204" y="4062696"/>
                  <a:pt x="10521493" y="4072390"/>
                  <a:pt x="10599084" y="4091777"/>
                </a:cubicBezTo>
                <a:cubicBezTo>
                  <a:pt x="10686374" y="4111165"/>
                  <a:pt x="10773664" y="4120859"/>
                  <a:pt x="10851255" y="4149941"/>
                </a:cubicBezTo>
                <a:cubicBezTo>
                  <a:pt x="11200414" y="4266269"/>
                  <a:pt x="11268306" y="4702497"/>
                  <a:pt x="11190715" y="5032092"/>
                </a:cubicBezTo>
                <a:cubicBezTo>
                  <a:pt x="11171317" y="5129032"/>
                  <a:pt x="11151919" y="5225972"/>
                  <a:pt x="11122823" y="5322911"/>
                </a:cubicBezTo>
                <a:cubicBezTo>
                  <a:pt x="11103425" y="5410157"/>
                  <a:pt x="11084027" y="5507097"/>
                  <a:pt x="11074328" y="5604036"/>
                </a:cubicBezTo>
                <a:cubicBezTo>
                  <a:pt x="11045232" y="6224450"/>
                  <a:pt x="11976322" y="5914243"/>
                  <a:pt x="12393374" y="6040265"/>
                </a:cubicBezTo>
                <a:cubicBezTo>
                  <a:pt x="12645544" y="6040265"/>
                  <a:pt x="12781328" y="6040265"/>
                  <a:pt x="12781328" y="6040265"/>
                </a:cubicBezTo>
                <a:lnTo>
                  <a:pt x="12781328" y="6641291"/>
                </a:lnTo>
                <a:cubicBezTo>
                  <a:pt x="12781328" y="6641291"/>
                  <a:pt x="12626146" y="6641291"/>
                  <a:pt x="12354578" y="6641291"/>
                </a:cubicBezTo>
                <a:cubicBezTo>
                  <a:pt x="12267288" y="6641291"/>
                  <a:pt x="12160601" y="6641291"/>
                  <a:pt x="12044215" y="6641291"/>
                </a:cubicBezTo>
                <a:cubicBezTo>
                  <a:pt x="11918129" y="6641291"/>
                  <a:pt x="11782345" y="6641291"/>
                  <a:pt x="11646561" y="6650985"/>
                </a:cubicBezTo>
                <a:cubicBezTo>
                  <a:pt x="11559271" y="6631597"/>
                  <a:pt x="11462283" y="6631597"/>
                  <a:pt x="11374993" y="6641291"/>
                </a:cubicBezTo>
                <a:cubicBezTo>
                  <a:pt x="11287703" y="6641291"/>
                  <a:pt x="11190715" y="6650985"/>
                  <a:pt x="11103425" y="6660679"/>
                </a:cubicBezTo>
                <a:cubicBezTo>
                  <a:pt x="11006436" y="6660679"/>
                  <a:pt x="10909448" y="6680067"/>
                  <a:pt x="10812459" y="6680067"/>
                </a:cubicBezTo>
                <a:cubicBezTo>
                  <a:pt x="10628181" y="6699455"/>
                  <a:pt x="10366311" y="6670373"/>
                  <a:pt x="10327516" y="6447412"/>
                </a:cubicBezTo>
                <a:cubicBezTo>
                  <a:pt x="10298419" y="6350472"/>
                  <a:pt x="10308118" y="6234144"/>
                  <a:pt x="10346914" y="6137205"/>
                </a:cubicBezTo>
                <a:cubicBezTo>
                  <a:pt x="10385709" y="6030571"/>
                  <a:pt x="10453601" y="5933631"/>
                  <a:pt x="10511794" y="5826998"/>
                </a:cubicBezTo>
                <a:cubicBezTo>
                  <a:pt x="10647578" y="5613730"/>
                  <a:pt x="10812459" y="5400463"/>
                  <a:pt x="10919147" y="5167808"/>
                </a:cubicBezTo>
                <a:cubicBezTo>
                  <a:pt x="10957942" y="5090256"/>
                  <a:pt x="10987039" y="5012704"/>
                  <a:pt x="11016135" y="4935153"/>
                </a:cubicBezTo>
                <a:cubicBezTo>
                  <a:pt x="11074328" y="4731579"/>
                  <a:pt x="11132522" y="4479536"/>
                  <a:pt x="10996737" y="4353515"/>
                </a:cubicBezTo>
                <a:cubicBezTo>
                  <a:pt x="10851255" y="4198411"/>
                  <a:pt x="10666976" y="4149941"/>
                  <a:pt x="10472999" y="4101471"/>
                </a:cubicBezTo>
                <a:cubicBezTo>
                  <a:pt x="10376010" y="4072390"/>
                  <a:pt x="10269323" y="4053002"/>
                  <a:pt x="10172334" y="4023920"/>
                </a:cubicBezTo>
                <a:cubicBezTo>
                  <a:pt x="9823175" y="3946368"/>
                  <a:pt x="9580704" y="3723407"/>
                  <a:pt x="9386726" y="3451976"/>
                </a:cubicBezTo>
                <a:cubicBezTo>
                  <a:pt x="9318834" y="3364730"/>
                  <a:pt x="9260641" y="3267790"/>
                  <a:pt x="9202448" y="3170851"/>
                </a:cubicBezTo>
                <a:cubicBezTo>
                  <a:pt x="9066664" y="2976971"/>
                  <a:pt x="8979374" y="2763704"/>
                  <a:pt x="8814494" y="2598906"/>
                </a:cubicBezTo>
                <a:cubicBezTo>
                  <a:pt x="8552624" y="2366251"/>
                  <a:pt x="8087079" y="2327475"/>
                  <a:pt x="7844608" y="2608600"/>
                </a:cubicBezTo>
                <a:cubicBezTo>
                  <a:pt x="7650631" y="2821868"/>
                  <a:pt x="7650631" y="3141769"/>
                  <a:pt x="7543943" y="3403506"/>
                </a:cubicBezTo>
                <a:cubicBezTo>
                  <a:pt x="7505148" y="3500445"/>
                  <a:pt x="7456653" y="3587691"/>
                  <a:pt x="7388761" y="3665243"/>
                </a:cubicBezTo>
                <a:cubicBezTo>
                  <a:pt x="7272375" y="3810652"/>
                  <a:pt x="7097795" y="3888204"/>
                  <a:pt x="6835926" y="3820347"/>
                </a:cubicBezTo>
                <a:cubicBezTo>
                  <a:pt x="6768034" y="3791264"/>
                  <a:pt x="6700142" y="3762183"/>
                  <a:pt x="6632251" y="3733101"/>
                </a:cubicBezTo>
                <a:cubicBezTo>
                  <a:pt x="6292790" y="3568303"/>
                  <a:pt x="6011523" y="3335648"/>
                  <a:pt x="5691461" y="3112687"/>
                </a:cubicBezTo>
                <a:cubicBezTo>
                  <a:pt x="5468387" y="2957583"/>
                  <a:pt x="5109529" y="2792786"/>
                  <a:pt x="4993142" y="3141769"/>
                </a:cubicBezTo>
                <a:cubicBezTo>
                  <a:pt x="4828262" y="3607079"/>
                  <a:pt x="4828262" y="4120859"/>
                  <a:pt x="4566393" y="4537700"/>
                </a:cubicBezTo>
                <a:cubicBezTo>
                  <a:pt x="4508200" y="4615252"/>
                  <a:pt x="4440307" y="4673415"/>
                  <a:pt x="4362716" y="4721885"/>
                </a:cubicBezTo>
                <a:cubicBezTo>
                  <a:pt x="4275427" y="4760661"/>
                  <a:pt x="4178438" y="4780049"/>
                  <a:pt x="4071751" y="4780049"/>
                </a:cubicBezTo>
                <a:cubicBezTo>
                  <a:pt x="3974762" y="4770355"/>
                  <a:pt x="3877774" y="4760661"/>
                  <a:pt x="3780785" y="4741273"/>
                </a:cubicBezTo>
                <a:cubicBezTo>
                  <a:pt x="3402529" y="4673415"/>
                  <a:pt x="3033972" y="4547394"/>
                  <a:pt x="2655717" y="4634640"/>
                </a:cubicBezTo>
                <a:cubicBezTo>
                  <a:pt x="2558728" y="4654028"/>
                  <a:pt x="2481137" y="4702497"/>
                  <a:pt x="2442342" y="4760661"/>
                </a:cubicBezTo>
                <a:cubicBezTo>
                  <a:pt x="2209569" y="5245360"/>
                  <a:pt x="2626620" y="5730058"/>
                  <a:pt x="2616922" y="6224450"/>
                </a:cubicBezTo>
                <a:cubicBezTo>
                  <a:pt x="2597524" y="6369860"/>
                  <a:pt x="2558728" y="6515269"/>
                  <a:pt x="2432643" y="6602515"/>
                </a:cubicBezTo>
                <a:cubicBezTo>
                  <a:pt x="1753723" y="7096907"/>
                  <a:pt x="1094200" y="7756097"/>
                  <a:pt x="260098" y="7678546"/>
                </a:cubicBezTo>
                <a:cubicBezTo>
                  <a:pt x="75820" y="7649464"/>
                  <a:pt x="-30868" y="7407114"/>
                  <a:pt x="7928" y="7242317"/>
                </a:cubicBezTo>
                <a:cubicBezTo>
                  <a:pt x="66121" y="6922416"/>
                  <a:pt x="172808" y="6660679"/>
                  <a:pt x="231001" y="6340778"/>
                </a:cubicBezTo>
                <a:cubicBezTo>
                  <a:pt x="386183" y="6515269"/>
                  <a:pt x="541365" y="6738231"/>
                  <a:pt x="754740" y="6757619"/>
                </a:cubicBezTo>
                <a:cubicBezTo>
                  <a:pt x="1317274" y="6825476"/>
                  <a:pt x="1850711" y="6428024"/>
                  <a:pt x="2044689" y="5904549"/>
                </a:cubicBezTo>
                <a:cubicBezTo>
                  <a:pt x="2180473" y="5507097"/>
                  <a:pt x="1986495" y="5070868"/>
                  <a:pt x="2112581" y="4673415"/>
                </a:cubicBezTo>
                <a:cubicBezTo>
                  <a:pt x="2161075" y="4537700"/>
                  <a:pt x="2248365" y="4450454"/>
                  <a:pt x="2422944" y="4431066"/>
                </a:cubicBezTo>
                <a:cubicBezTo>
                  <a:pt x="2849694" y="4392290"/>
                  <a:pt x="3286143" y="4547394"/>
                  <a:pt x="3712893" y="4615252"/>
                </a:cubicBezTo>
                <a:cubicBezTo>
                  <a:pt x="3819580" y="4634640"/>
                  <a:pt x="3926268" y="4644334"/>
                  <a:pt x="4032955" y="4644334"/>
                </a:cubicBezTo>
                <a:cubicBezTo>
                  <a:pt x="4139643" y="4644334"/>
                  <a:pt x="4226932" y="4624946"/>
                  <a:pt x="4304523" y="4586170"/>
                </a:cubicBezTo>
                <a:cubicBezTo>
                  <a:pt x="4372415" y="4547394"/>
                  <a:pt x="4440307" y="4498924"/>
                  <a:pt x="4498501" y="4431066"/>
                </a:cubicBezTo>
                <a:cubicBezTo>
                  <a:pt x="4828262" y="4004532"/>
                  <a:pt x="4770069" y="3432588"/>
                  <a:pt x="4915552" y="2928501"/>
                </a:cubicBezTo>
                <a:cubicBezTo>
                  <a:pt x="4983444" y="2657070"/>
                  <a:pt x="5274409" y="2724928"/>
                  <a:pt x="5448989" y="2841256"/>
                </a:cubicBezTo>
                <a:cubicBezTo>
                  <a:pt x="5846642" y="3083605"/>
                  <a:pt x="6166705" y="3403506"/>
                  <a:pt x="6574057" y="3607079"/>
                </a:cubicBezTo>
                <a:cubicBezTo>
                  <a:pt x="6651648" y="3645855"/>
                  <a:pt x="6738938" y="3674937"/>
                  <a:pt x="6826227" y="3704019"/>
                </a:cubicBezTo>
                <a:cubicBezTo>
                  <a:pt x="6913517" y="3733101"/>
                  <a:pt x="7010506" y="3723407"/>
                  <a:pt x="7097795" y="3674937"/>
                </a:cubicBezTo>
                <a:cubicBezTo>
                  <a:pt x="7185085" y="3636161"/>
                  <a:pt x="7243278" y="3568303"/>
                  <a:pt x="7262676" y="3481058"/>
                </a:cubicBezTo>
                <a:cubicBezTo>
                  <a:pt x="7317232" y="2890331"/>
                  <a:pt x="7567849" y="2188844"/>
                  <a:pt x="8190343" y="2167366"/>
                </a:cubicBezTo>
                <a:close/>
                <a:moveTo>
                  <a:pt x="8193969" y="1953773"/>
                </a:moveTo>
                <a:cubicBezTo>
                  <a:pt x="8234804" y="1952554"/>
                  <a:pt x="8276744" y="1954258"/>
                  <a:pt x="8319783" y="1959105"/>
                </a:cubicBezTo>
                <a:cubicBezTo>
                  <a:pt x="8911418" y="2017269"/>
                  <a:pt x="9056902" y="2763704"/>
                  <a:pt x="9386665" y="3199933"/>
                </a:cubicBezTo>
                <a:cubicBezTo>
                  <a:pt x="9444859" y="3267791"/>
                  <a:pt x="9503053" y="3335649"/>
                  <a:pt x="9570945" y="3403506"/>
                </a:cubicBezTo>
                <a:cubicBezTo>
                  <a:pt x="9774623" y="3587692"/>
                  <a:pt x="10007397" y="3723407"/>
                  <a:pt x="10240171" y="3859123"/>
                </a:cubicBezTo>
                <a:cubicBezTo>
                  <a:pt x="10317763" y="3897899"/>
                  <a:pt x="10405053" y="3917286"/>
                  <a:pt x="10492344" y="3936674"/>
                </a:cubicBezTo>
                <a:cubicBezTo>
                  <a:pt x="10831806" y="3994838"/>
                  <a:pt x="11219763" y="3926980"/>
                  <a:pt x="11568925" y="4033614"/>
                </a:cubicBezTo>
                <a:cubicBezTo>
                  <a:pt x="11685312" y="4082084"/>
                  <a:pt x="11762904" y="4179024"/>
                  <a:pt x="11840495" y="4275963"/>
                </a:cubicBezTo>
                <a:cubicBezTo>
                  <a:pt x="11927785" y="4382597"/>
                  <a:pt x="12005377" y="4508618"/>
                  <a:pt x="12102366" y="4605558"/>
                </a:cubicBezTo>
                <a:cubicBezTo>
                  <a:pt x="12131463" y="4615252"/>
                  <a:pt x="12170259" y="4615252"/>
                  <a:pt x="12199356" y="4634640"/>
                </a:cubicBezTo>
                <a:cubicBezTo>
                  <a:pt x="12344840" y="4857601"/>
                  <a:pt x="12558216" y="4993317"/>
                  <a:pt x="12781291" y="5129032"/>
                </a:cubicBezTo>
                <a:cubicBezTo>
                  <a:pt x="12849184" y="5177502"/>
                  <a:pt x="12781291" y="5332606"/>
                  <a:pt x="12781291" y="5439239"/>
                </a:cubicBezTo>
                <a:cubicBezTo>
                  <a:pt x="12781291" y="5594343"/>
                  <a:pt x="12781291" y="5749446"/>
                  <a:pt x="12781291" y="5749446"/>
                </a:cubicBezTo>
                <a:cubicBezTo>
                  <a:pt x="12781291" y="5749446"/>
                  <a:pt x="12684302" y="5749446"/>
                  <a:pt x="12509721" y="5739752"/>
                </a:cubicBezTo>
                <a:cubicBezTo>
                  <a:pt x="12044173" y="5662201"/>
                  <a:pt x="11258559" y="5633119"/>
                  <a:pt x="11326452" y="4973929"/>
                </a:cubicBezTo>
                <a:cubicBezTo>
                  <a:pt x="11336151" y="4886683"/>
                  <a:pt x="11336151" y="4789744"/>
                  <a:pt x="11336151" y="4692804"/>
                </a:cubicBezTo>
                <a:cubicBezTo>
                  <a:pt x="11307054" y="4460149"/>
                  <a:pt x="11277957" y="4120860"/>
                  <a:pt x="11064581" y="4111166"/>
                </a:cubicBezTo>
                <a:cubicBezTo>
                  <a:pt x="10948193" y="4101472"/>
                  <a:pt x="10831806" y="4091778"/>
                  <a:pt x="10725118" y="4072390"/>
                </a:cubicBezTo>
                <a:cubicBezTo>
                  <a:pt x="10618430" y="4053002"/>
                  <a:pt x="10511741" y="4023920"/>
                  <a:pt x="10414752" y="3985144"/>
                </a:cubicBezTo>
                <a:cubicBezTo>
                  <a:pt x="9987999" y="3878511"/>
                  <a:pt x="9677633" y="3626468"/>
                  <a:pt x="9425461" y="3306566"/>
                </a:cubicBezTo>
                <a:cubicBezTo>
                  <a:pt x="9367268" y="3219321"/>
                  <a:pt x="9309074" y="3141769"/>
                  <a:pt x="9250880" y="3054523"/>
                </a:cubicBezTo>
                <a:cubicBezTo>
                  <a:pt x="9037504" y="2754010"/>
                  <a:pt x="8940515" y="2327476"/>
                  <a:pt x="8601052" y="2172372"/>
                </a:cubicBezTo>
                <a:cubicBezTo>
                  <a:pt x="8183998" y="1988187"/>
                  <a:pt x="7602062" y="2172372"/>
                  <a:pt x="7417783" y="2637683"/>
                </a:cubicBezTo>
                <a:cubicBezTo>
                  <a:pt x="7320793" y="2880032"/>
                  <a:pt x="7349890" y="3170851"/>
                  <a:pt x="7204406" y="3403506"/>
                </a:cubicBezTo>
                <a:cubicBezTo>
                  <a:pt x="7155911" y="3481058"/>
                  <a:pt x="7088019" y="3548916"/>
                  <a:pt x="7000728" y="3597386"/>
                </a:cubicBezTo>
                <a:cubicBezTo>
                  <a:pt x="6874642" y="3645855"/>
                  <a:pt x="6729158" y="3645855"/>
                  <a:pt x="6603073" y="3577998"/>
                </a:cubicBezTo>
                <a:cubicBezTo>
                  <a:pt x="6341201" y="3461670"/>
                  <a:pt x="6108427" y="3248403"/>
                  <a:pt x="5875652" y="3064217"/>
                </a:cubicBezTo>
                <a:cubicBezTo>
                  <a:pt x="5788363" y="3006053"/>
                  <a:pt x="5710771" y="2947890"/>
                  <a:pt x="5623480" y="2899420"/>
                </a:cubicBezTo>
                <a:cubicBezTo>
                  <a:pt x="5468297" y="2792786"/>
                  <a:pt x="5274320" y="2724929"/>
                  <a:pt x="5080340" y="2715235"/>
                </a:cubicBezTo>
                <a:cubicBezTo>
                  <a:pt x="4925157" y="2695847"/>
                  <a:pt x="4886361" y="2880032"/>
                  <a:pt x="4847566" y="3025442"/>
                </a:cubicBezTo>
                <a:cubicBezTo>
                  <a:pt x="4731178" y="3510140"/>
                  <a:pt x="4760276" y="4082084"/>
                  <a:pt x="4372318" y="4431067"/>
                </a:cubicBezTo>
                <a:cubicBezTo>
                  <a:pt x="4314125" y="4479537"/>
                  <a:pt x="4236533" y="4518312"/>
                  <a:pt x="4149243" y="4547394"/>
                </a:cubicBezTo>
                <a:cubicBezTo>
                  <a:pt x="4061953" y="4566782"/>
                  <a:pt x="3984361" y="4566782"/>
                  <a:pt x="3897071" y="4557088"/>
                </a:cubicBezTo>
                <a:cubicBezTo>
                  <a:pt x="3780684" y="4547394"/>
                  <a:pt x="3664296" y="4537700"/>
                  <a:pt x="3557608" y="4518312"/>
                </a:cubicBezTo>
                <a:cubicBezTo>
                  <a:pt x="3218146" y="4469843"/>
                  <a:pt x="2878683" y="4372903"/>
                  <a:pt x="2529521" y="4295351"/>
                </a:cubicBezTo>
                <a:cubicBezTo>
                  <a:pt x="2413134" y="4266269"/>
                  <a:pt x="2316145" y="4266269"/>
                  <a:pt x="2238553" y="4285657"/>
                </a:cubicBezTo>
                <a:cubicBezTo>
                  <a:pt x="2160962" y="4305045"/>
                  <a:pt x="2102768" y="4343821"/>
                  <a:pt x="2054274" y="4411679"/>
                </a:cubicBezTo>
                <a:cubicBezTo>
                  <a:pt x="2015478" y="4460149"/>
                  <a:pt x="1986381" y="4518312"/>
                  <a:pt x="1966983" y="4576476"/>
                </a:cubicBezTo>
                <a:cubicBezTo>
                  <a:pt x="1840897" y="4944847"/>
                  <a:pt x="1908790" y="5361688"/>
                  <a:pt x="1773004" y="5730058"/>
                </a:cubicBezTo>
                <a:cubicBezTo>
                  <a:pt x="1520832" y="6418330"/>
                  <a:pt x="677025" y="6418330"/>
                  <a:pt x="327864" y="5885162"/>
                </a:cubicBezTo>
                <a:cubicBezTo>
                  <a:pt x="221175" y="5720364"/>
                  <a:pt x="327864" y="5419851"/>
                  <a:pt x="318165" y="5177502"/>
                </a:cubicBezTo>
                <a:cubicBezTo>
                  <a:pt x="977692" y="5478015"/>
                  <a:pt x="1491735" y="4973929"/>
                  <a:pt x="1569327" y="4295351"/>
                </a:cubicBezTo>
                <a:cubicBezTo>
                  <a:pt x="1598424" y="4198411"/>
                  <a:pt x="1617821" y="4111166"/>
                  <a:pt x="1646918" y="4023920"/>
                </a:cubicBezTo>
                <a:cubicBezTo>
                  <a:pt x="1695413" y="3810653"/>
                  <a:pt x="1947585" y="3781571"/>
                  <a:pt x="2131865" y="3839735"/>
                </a:cubicBezTo>
                <a:cubicBezTo>
                  <a:pt x="2626511" y="4004532"/>
                  <a:pt x="3111457" y="4149942"/>
                  <a:pt x="3615802" y="4227493"/>
                </a:cubicBezTo>
                <a:cubicBezTo>
                  <a:pt x="3722490" y="4237187"/>
                  <a:pt x="3819479" y="4246881"/>
                  <a:pt x="3916468" y="4256575"/>
                </a:cubicBezTo>
                <a:cubicBezTo>
                  <a:pt x="3994060" y="4275963"/>
                  <a:pt x="4071651" y="4275963"/>
                  <a:pt x="4149243" y="4256575"/>
                </a:cubicBezTo>
                <a:cubicBezTo>
                  <a:pt x="4692383" y="3975450"/>
                  <a:pt x="4624490" y="3219321"/>
                  <a:pt x="4760276" y="2695847"/>
                </a:cubicBezTo>
                <a:cubicBezTo>
                  <a:pt x="4799071" y="2540743"/>
                  <a:pt x="4896060" y="2482579"/>
                  <a:pt x="5012448" y="2492273"/>
                </a:cubicBezTo>
                <a:cubicBezTo>
                  <a:pt x="5303415" y="2511661"/>
                  <a:pt x="5526492" y="2734623"/>
                  <a:pt x="5739867" y="2909114"/>
                </a:cubicBezTo>
                <a:cubicBezTo>
                  <a:pt x="5807760" y="2967278"/>
                  <a:pt x="5865953" y="3025442"/>
                  <a:pt x="5924147" y="3073911"/>
                </a:cubicBezTo>
                <a:cubicBezTo>
                  <a:pt x="6118126" y="3229015"/>
                  <a:pt x="6312104" y="3364730"/>
                  <a:pt x="6535180" y="3422894"/>
                </a:cubicBezTo>
                <a:cubicBezTo>
                  <a:pt x="6622470" y="3442282"/>
                  <a:pt x="6719459" y="3451976"/>
                  <a:pt x="6816449" y="3442282"/>
                </a:cubicBezTo>
                <a:cubicBezTo>
                  <a:pt x="6932836" y="3422894"/>
                  <a:pt x="7097718" y="3364730"/>
                  <a:pt x="7126815" y="3238709"/>
                </a:cubicBezTo>
                <a:cubicBezTo>
                  <a:pt x="7217742" y="2647983"/>
                  <a:pt x="7581452" y="1972056"/>
                  <a:pt x="8193969" y="1953773"/>
                </a:cubicBezTo>
                <a:close/>
                <a:moveTo>
                  <a:pt x="8222689" y="1639204"/>
                </a:moveTo>
                <a:cubicBezTo>
                  <a:pt x="8998596" y="1610122"/>
                  <a:pt x="9105284" y="2598906"/>
                  <a:pt x="9483539" y="3112687"/>
                </a:cubicBezTo>
                <a:cubicBezTo>
                  <a:pt x="9570828" y="3238708"/>
                  <a:pt x="9687215" y="3325954"/>
                  <a:pt x="9803601" y="3403506"/>
                </a:cubicBezTo>
                <a:cubicBezTo>
                  <a:pt x="9929686" y="3471363"/>
                  <a:pt x="10065470" y="3510139"/>
                  <a:pt x="10191555" y="3548915"/>
                </a:cubicBezTo>
                <a:cubicBezTo>
                  <a:pt x="10288543" y="3568303"/>
                  <a:pt x="10375833" y="3587691"/>
                  <a:pt x="10472821" y="3597385"/>
                </a:cubicBezTo>
                <a:cubicBezTo>
                  <a:pt x="10569810" y="3597385"/>
                  <a:pt x="10666798" y="3597385"/>
                  <a:pt x="10773485" y="3577997"/>
                </a:cubicBezTo>
                <a:cubicBezTo>
                  <a:pt x="11423308" y="3461669"/>
                  <a:pt x="12044034" y="3122381"/>
                  <a:pt x="12674459" y="3345342"/>
                </a:cubicBezTo>
                <a:cubicBezTo>
                  <a:pt x="12752050" y="3374424"/>
                  <a:pt x="12819942" y="3422894"/>
                  <a:pt x="12878135" y="3481057"/>
                </a:cubicBezTo>
                <a:cubicBezTo>
                  <a:pt x="12994521" y="3597385"/>
                  <a:pt x="13072112" y="3762183"/>
                  <a:pt x="13110907" y="3917286"/>
                </a:cubicBezTo>
                <a:cubicBezTo>
                  <a:pt x="13140004" y="4053001"/>
                  <a:pt x="13023618" y="4188717"/>
                  <a:pt x="12984822" y="4334126"/>
                </a:cubicBezTo>
                <a:cubicBezTo>
                  <a:pt x="12916931" y="4547394"/>
                  <a:pt x="12858737" y="4741273"/>
                  <a:pt x="12858737" y="4741273"/>
                </a:cubicBezTo>
                <a:cubicBezTo>
                  <a:pt x="12635664" y="4605557"/>
                  <a:pt x="12567772" y="4334126"/>
                  <a:pt x="12422289" y="4149941"/>
                </a:cubicBezTo>
                <a:cubicBezTo>
                  <a:pt x="12325301" y="4033613"/>
                  <a:pt x="12199216" y="3956062"/>
                  <a:pt x="12073131" y="3897898"/>
                </a:cubicBezTo>
                <a:cubicBezTo>
                  <a:pt x="11568791" y="3655549"/>
                  <a:pt x="11035354" y="3936674"/>
                  <a:pt x="10492219" y="3839734"/>
                </a:cubicBezTo>
                <a:cubicBezTo>
                  <a:pt x="10375833" y="3810652"/>
                  <a:pt x="10269145" y="3771876"/>
                  <a:pt x="10162458" y="3733100"/>
                </a:cubicBezTo>
                <a:cubicBezTo>
                  <a:pt x="9832697" y="3655549"/>
                  <a:pt x="9619323" y="3461669"/>
                  <a:pt x="9454442" y="3219320"/>
                </a:cubicBezTo>
                <a:cubicBezTo>
                  <a:pt x="9405948" y="3141768"/>
                  <a:pt x="9357454" y="3054523"/>
                  <a:pt x="9308960" y="2967277"/>
                </a:cubicBezTo>
                <a:cubicBezTo>
                  <a:pt x="9134380" y="2608600"/>
                  <a:pt x="9027693" y="2182066"/>
                  <a:pt x="8668836" y="1959104"/>
                </a:cubicBezTo>
                <a:cubicBezTo>
                  <a:pt x="7805639" y="1396854"/>
                  <a:pt x="7223708" y="2424415"/>
                  <a:pt x="7087924" y="3180544"/>
                </a:cubicBezTo>
                <a:cubicBezTo>
                  <a:pt x="7049128" y="3248402"/>
                  <a:pt x="7010333" y="3316260"/>
                  <a:pt x="6961839" y="3364730"/>
                </a:cubicBezTo>
                <a:cubicBezTo>
                  <a:pt x="6893947" y="3422894"/>
                  <a:pt x="6806657" y="3461669"/>
                  <a:pt x="6699970" y="3432587"/>
                </a:cubicBezTo>
                <a:cubicBezTo>
                  <a:pt x="6438101" y="3355036"/>
                  <a:pt x="6215028" y="3209626"/>
                  <a:pt x="6011352" y="3044829"/>
                </a:cubicBezTo>
                <a:cubicBezTo>
                  <a:pt x="5933762" y="2986665"/>
                  <a:pt x="5865870" y="2928501"/>
                  <a:pt x="5797978" y="2870337"/>
                </a:cubicBezTo>
                <a:cubicBezTo>
                  <a:pt x="5545808" y="2686152"/>
                  <a:pt x="5313035" y="2453497"/>
                  <a:pt x="5012371" y="2395333"/>
                </a:cubicBezTo>
                <a:cubicBezTo>
                  <a:pt x="4895984" y="2385639"/>
                  <a:pt x="4789298" y="2424415"/>
                  <a:pt x="4731105" y="2569824"/>
                </a:cubicBezTo>
                <a:cubicBezTo>
                  <a:pt x="4537128" y="3083605"/>
                  <a:pt x="4653514" y="3878510"/>
                  <a:pt x="4042487" y="4091777"/>
                </a:cubicBezTo>
                <a:cubicBezTo>
                  <a:pt x="3945498" y="4101471"/>
                  <a:pt x="3848509" y="4091777"/>
                  <a:pt x="3751521" y="4072389"/>
                </a:cubicBezTo>
                <a:cubicBezTo>
                  <a:pt x="3644834" y="4053001"/>
                  <a:pt x="3538147" y="4033613"/>
                  <a:pt x="3431459" y="4014225"/>
                </a:cubicBezTo>
                <a:cubicBezTo>
                  <a:pt x="2888324" y="3907592"/>
                  <a:pt x="2364586" y="3733100"/>
                  <a:pt x="1821450" y="3568303"/>
                </a:cubicBezTo>
                <a:cubicBezTo>
                  <a:pt x="1656570" y="3510139"/>
                  <a:pt x="1511087" y="3655549"/>
                  <a:pt x="1462593" y="3810652"/>
                </a:cubicBezTo>
                <a:cubicBezTo>
                  <a:pt x="1443195" y="3888204"/>
                  <a:pt x="1414099" y="3965756"/>
                  <a:pt x="1385002" y="4043307"/>
                </a:cubicBezTo>
                <a:cubicBezTo>
                  <a:pt x="1355906" y="4120859"/>
                  <a:pt x="1326809" y="4208105"/>
                  <a:pt x="1297713" y="4285657"/>
                </a:cubicBezTo>
                <a:cubicBezTo>
                  <a:pt x="1161929" y="4721885"/>
                  <a:pt x="715782" y="5003010"/>
                  <a:pt x="327828" y="4818825"/>
                </a:cubicBezTo>
                <a:cubicBezTo>
                  <a:pt x="289033" y="4809131"/>
                  <a:pt x="318129" y="4634639"/>
                  <a:pt x="308430" y="4537700"/>
                </a:cubicBezTo>
                <a:cubicBezTo>
                  <a:pt x="289033" y="4421372"/>
                  <a:pt x="318129" y="4324432"/>
                  <a:pt x="289033" y="4208105"/>
                </a:cubicBezTo>
                <a:cubicBezTo>
                  <a:pt x="783674" y="4120859"/>
                  <a:pt x="909759" y="3568303"/>
                  <a:pt x="1200724" y="3199932"/>
                </a:cubicBezTo>
                <a:cubicBezTo>
                  <a:pt x="1617775" y="2657070"/>
                  <a:pt x="2170609" y="3393812"/>
                  <a:pt x="2645853" y="3519833"/>
                </a:cubicBezTo>
                <a:cubicBezTo>
                  <a:pt x="2878625" y="3597385"/>
                  <a:pt x="3111397" y="3665243"/>
                  <a:pt x="3344170" y="3713712"/>
                </a:cubicBezTo>
                <a:cubicBezTo>
                  <a:pt x="3431459" y="3733100"/>
                  <a:pt x="3509050" y="3742794"/>
                  <a:pt x="3586641" y="3762183"/>
                </a:cubicBezTo>
                <a:cubicBezTo>
                  <a:pt x="3906702" y="3868816"/>
                  <a:pt x="4265560" y="3733100"/>
                  <a:pt x="4314054" y="3335648"/>
                </a:cubicBezTo>
                <a:cubicBezTo>
                  <a:pt x="4362549" y="3006053"/>
                  <a:pt x="4255861" y="2608600"/>
                  <a:pt x="4333452" y="2337169"/>
                </a:cubicBezTo>
                <a:cubicBezTo>
                  <a:pt x="4362549" y="2249924"/>
                  <a:pt x="4411043" y="2172372"/>
                  <a:pt x="4478935" y="2114208"/>
                </a:cubicBezTo>
                <a:cubicBezTo>
                  <a:pt x="5012371" y="1755531"/>
                  <a:pt x="5477915" y="2424415"/>
                  <a:pt x="5827074" y="2763704"/>
                </a:cubicBezTo>
                <a:cubicBezTo>
                  <a:pt x="5894966" y="2831562"/>
                  <a:pt x="5972557" y="2909113"/>
                  <a:pt x="6050147" y="2967277"/>
                </a:cubicBezTo>
                <a:cubicBezTo>
                  <a:pt x="6118040" y="3025441"/>
                  <a:pt x="6195630" y="3083605"/>
                  <a:pt x="6273221" y="3122381"/>
                </a:cubicBezTo>
                <a:cubicBezTo>
                  <a:pt x="6350811" y="3170850"/>
                  <a:pt x="6438101" y="3209626"/>
                  <a:pt x="6535090" y="3229014"/>
                </a:cubicBezTo>
                <a:cubicBezTo>
                  <a:pt x="6632079" y="3248402"/>
                  <a:pt x="6719368" y="3248402"/>
                  <a:pt x="6816356" y="3209626"/>
                </a:cubicBezTo>
                <a:cubicBezTo>
                  <a:pt x="6874549" y="3180544"/>
                  <a:pt x="6952140" y="3122381"/>
                  <a:pt x="6971538" y="3064217"/>
                </a:cubicBezTo>
                <a:cubicBezTo>
                  <a:pt x="7214009" y="2443803"/>
                  <a:pt x="7446781" y="1658592"/>
                  <a:pt x="8222689" y="1639204"/>
                </a:cubicBezTo>
                <a:close/>
                <a:moveTo>
                  <a:pt x="4343436" y="1285545"/>
                </a:moveTo>
                <a:cubicBezTo>
                  <a:pt x="4568060" y="1288858"/>
                  <a:pt x="4775976" y="1389584"/>
                  <a:pt x="4954189" y="1542264"/>
                </a:cubicBezTo>
                <a:cubicBezTo>
                  <a:pt x="5468221" y="1968799"/>
                  <a:pt x="5788279" y="2598907"/>
                  <a:pt x="6389599" y="2831562"/>
                </a:cubicBezTo>
                <a:cubicBezTo>
                  <a:pt x="6467188" y="2850950"/>
                  <a:pt x="6544780" y="2860644"/>
                  <a:pt x="6632067" y="2841256"/>
                </a:cubicBezTo>
                <a:cubicBezTo>
                  <a:pt x="6758150" y="2812175"/>
                  <a:pt x="6864836" y="2715235"/>
                  <a:pt x="6903630" y="2608601"/>
                </a:cubicBezTo>
                <a:cubicBezTo>
                  <a:pt x="7087906" y="2201454"/>
                  <a:pt x="7340072" y="1813696"/>
                  <a:pt x="7708624" y="1551958"/>
                </a:cubicBezTo>
                <a:cubicBezTo>
                  <a:pt x="7795912" y="1493795"/>
                  <a:pt x="7892899" y="1445325"/>
                  <a:pt x="7999585" y="1406549"/>
                </a:cubicBezTo>
                <a:cubicBezTo>
                  <a:pt x="8096572" y="1377467"/>
                  <a:pt x="8203258" y="1348385"/>
                  <a:pt x="8319643" y="1338691"/>
                </a:cubicBezTo>
                <a:cubicBezTo>
                  <a:pt x="8455425" y="1338691"/>
                  <a:pt x="8600905" y="1367773"/>
                  <a:pt x="8717290" y="1445325"/>
                </a:cubicBezTo>
                <a:cubicBezTo>
                  <a:pt x="8833674" y="1513183"/>
                  <a:pt x="8930661" y="1610122"/>
                  <a:pt x="8979155" y="1745838"/>
                </a:cubicBezTo>
                <a:cubicBezTo>
                  <a:pt x="9027648" y="1842778"/>
                  <a:pt x="9066443" y="1939717"/>
                  <a:pt x="9114937" y="2036657"/>
                </a:cubicBezTo>
                <a:cubicBezTo>
                  <a:pt x="9260418" y="2327476"/>
                  <a:pt x="9434994" y="2598907"/>
                  <a:pt x="9696860" y="2783092"/>
                </a:cubicBezTo>
                <a:cubicBezTo>
                  <a:pt x="9793847" y="2850950"/>
                  <a:pt x="9900533" y="2889726"/>
                  <a:pt x="10007219" y="2918808"/>
                </a:cubicBezTo>
                <a:cubicBezTo>
                  <a:pt x="10123603" y="2938196"/>
                  <a:pt x="10249686" y="2928502"/>
                  <a:pt x="10385468" y="2889726"/>
                </a:cubicBezTo>
                <a:cubicBezTo>
                  <a:pt x="10501853" y="2880032"/>
                  <a:pt x="10618237" y="2860644"/>
                  <a:pt x="10734622" y="2831562"/>
                </a:cubicBezTo>
                <a:cubicBezTo>
                  <a:pt x="10957692" y="2773399"/>
                  <a:pt x="11180763" y="2686153"/>
                  <a:pt x="11374737" y="2579519"/>
                </a:cubicBezTo>
                <a:cubicBezTo>
                  <a:pt x="11956660" y="2298394"/>
                  <a:pt x="12499788" y="2627989"/>
                  <a:pt x="13042916" y="2802481"/>
                </a:cubicBezTo>
                <a:cubicBezTo>
                  <a:pt x="13139903" y="2831562"/>
                  <a:pt x="13217493" y="2870338"/>
                  <a:pt x="13275685" y="2938196"/>
                </a:cubicBezTo>
                <a:cubicBezTo>
                  <a:pt x="13324179" y="3006054"/>
                  <a:pt x="13343576" y="3093300"/>
                  <a:pt x="13324179" y="3219321"/>
                </a:cubicBezTo>
                <a:cubicBezTo>
                  <a:pt x="13304781" y="3374425"/>
                  <a:pt x="13265986" y="3539222"/>
                  <a:pt x="13265986" y="3539222"/>
                </a:cubicBezTo>
                <a:cubicBezTo>
                  <a:pt x="13178698" y="3384119"/>
                  <a:pt x="13062313" y="3287179"/>
                  <a:pt x="12926531" y="3219321"/>
                </a:cubicBezTo>
                <a:cubicBezTo>
                  <a:pt x="12868339" y="3190239"/>
                  <a:pt x="12790749" y="3161157"/>
                  <a:pt x="12722858" y="3141769"/>
                </a:cubicBezTo>
                <a:cubicBezTo>
                  <a:pt x="12170032" y="2957584"/>
                  <a:pt x="11597808" y="3112687"/>
                  <a:pt x="11064378" y="3306567"/>
                </a:cubicBezTo>
                <a:cubicBezTo>
                  <a:pt x="10918898" y="3364731"/>
                  <a:pt x="10773417" y="3393813"/>
                  <a:pt x="10627936" y="3393813"/>
                </a:cubicBezTo>
                <a:cubicBezTo>
                  <a:pt x="10492154" y="3393813"/>
                  <a:pt x="10346673" y="3384119"/>
                  <a:pt x="10210891" y="3355037"/>
                </a:cubicBezTo>
                <a:cubicBezTo>
                  <a:pt x="9968424" y="3306567"/>
                  <a:pt x="9716257" y="3229015"/>
                  <a:pt x="9541680" y="3044830"/>
                </a:cubicBezTo>
                <a:cubicBezTo>
                  <a:pt x="9483488" y="2986666"/>
                  <a:pt x="9434994" y="2918808"/>
                  <a:pt x="9396200" y="2841256"/>
                </a:cubicBezTo>
                <a:cubicBezTo>
                  <a:pt x="9221623" y="2424416"/>
                  <a:pt x="9134334" y="1910635"/>
                  <a:pt x="8717290" y="1687674"/>
                </a:cubicBezTo>
                <a:cubicBezTo>
                  <a:pt x="8397232" y="1503488"/>
                  <a:pt x="8096572" y="1522876"/>
                  <a:pt x="7844406" y="1648898"/>
                </a:cubicBezTo>
                <a:cubicBezTo>
                  <a:pt x="7757117" y="1697368"/>
                  <a:pt x="7669829" y="1745838"/>
                  <a:pt x="7601938" y="1813696"/>
                </a:cubicBezTo>
                <a:cubicBezTo>
                  <a:pt x="7437060" y="1939717"/>
                  <a:pt x="7320675" y="2143291"/>
                  <a:pt x="7204291" y="2317782"/>
                </a:cubicBezTo>
                <a:cubicBezTo>
                  <a:pt x="7146098" y="2405028"/>
                  <a:pt x="7107303" y="2511661"/>
                  <a:pt x="7058810" y="2608601"/>
                </a:cubicBezTo>
                <a:cubicBezTo>
                  <a:pt x="7020015" y="2705541"/>
                  <a:pt x="6990919" y="2812175"/>
                  <a:pt x="6961823" y="2909114"/>
                </a:cubicBezTo>
                <a:cubicBezTo>
                  <a:pt x="6952124" y="2957584"/>
                  <a:pt x="6903630" y="3006054"/>
                  <a:pt x="6864836" y="3044830"/>
                </a:cubicBezTo>
                <a:cubicBezTo>
                  <a:pt x="6758150" y="3132075"/>
                  <a:pt x="6641766" y="3141769"/>
                  <a:pt x="6525381" y="3112687"/>
                </a:cubicBezTo>
                <a:cubicBezTo>
                  <a:pt x="6408996" y="3073912"/>
                  <a:pt x="6292613" y="3006054"/>
                  <a:pt x="6185927" y="2957584"/>
                </a:cubicBezTo>
                <a:cubicBezTo>
                  <a:pt x="5739785" y="2695847"/>
                  <a:pt x="5477920" y="2269312"/>
                  <a:pt x="5041478" y="1959105"/>
                </a:cubicBezTo>
                <a:cubicBezTo>
                  <a:pt x="4857203" y="1842778"/>
                  <a:pt x="4653529" y="1774920"/>
                  <a:pt x="4440158" y="1755532"/>
                </a:cubicBezTo>
                <a:cubicBezTo>
                  <a:pt x="4304376" y="1745838"/>
                  <a:pt x="4265581" y="1939717"/>
                  <a:pt x="4236485" y="2085127"/>
                </a:cubicBezTo>
                <a:cubicBezTo>
                  <a:pt x="4168594" y="2598907"/>
                  <a:pt x="4401363" y="3519834"/>
                  <a:pt x="3712754" y="3597386"/>
                </a:cubicBezTo>
                <a:cubicBezTo>
                  <a:pt x="3625466" y="3587692"/>
                  <a:pt x="3538178" y="3577998"/>
                  <a:pt x="3450889" y="3568304"/>
                </a:cubicBezTo>
                <a:cubicBezTo>
                  <a:pt x="3101736" y="3510140"/>
                  <a:pt x="2752582" y="3432589"/>
                  <a:pt x="2422825" y="3296873"/>
                </a:cubicBezTo>
                <a:cubicBezTo>
                  <a:pt x="1986383" y="3112687"/>
                  <a:pt x="1452954" y="2366252"/>
                  <a:pt x="1045608" y="2880032"/>
                </a:cubicBezTo>
                <a:cubicBezTo>
                  <a:pt x="783743" y="3209627"/>
                  <a:pt x="647960" y="3655550"/>
                  <a:pt x="260012" y="3849429"/>
                </a:cubicBezTo>
                <a:cubicBezTo>
                  <a:pt x="260012" y="3597386"/>
                  <a:pt x="133929" y="3296873"/>
                  <a:pt x="260012" y="3093300"/>
                </a:cubicBezTo>
                <a:cubicBezTo>
                  <a:pt x="512179" y="2695847"/>
                  <a:pt x="657659" y="1813696"/>
                  <a:pt x="1229883" y="2152985"/>
                </a:cubicBezTo>
                <a:cubicBezTo>
                  <a:pt x="1879697" y="2550437"/>
                  <a:pt x="2481018" y="3132075"/>
                  <a:pt x="3237517" y="3199933"/>
                </a:cubicBezTo>
                <a:cubicBezTo>
                  <a:pt x="3344203" y="3209627"/>
                  <a:pt x="3460588" y="3209627"/>
                  <a:pt x="3567274" y="3180545"/>
                </a:cubicBezTo>
                <a:cubicBezTo>
                  <a:pt x="3790344" y="3151463"/>
                  <a:pt x="3858235" y="2928502"/>
                  <a:pt x="3887331" y="2724929"/>
                </a:cubicBezTo>
                <a:cubicBezTo>
                  <a:pt x="3935825" y="2317782"/>
                  <a:pt x="3751549" y="1619816"/>
                  <a:pt x="4023113" y="1377467"/>
                </a:cubicBezTo>
                <a:cubicBezTo>
                  <a:pt x="4081305" y="1328997"/>
                  <a:pt x="4149196" y="1290221"/>
                  <a:pt x="4246183" y="1290221"/>
                </a:cubicBezTo>
                <a:cubicBezTo>
                  <a:pt x="4278917" y="1286586"/>
                  <a:pt x="4311347" y="1285071"/>
                  <a:pt x="4343436" y="1285545"/>
                </a:cubicBezTo>
                <a:close/>
                <a:moveTo>
                  <a:pt x="4178315" y="824911"/>
                </a:moveTo>
                <a:cubicBezTo>
                  <a:pt x="4430482" y="834605"/>
                  <a:pt x="4653552" y="960627"/>
                  <a:pt x="4866924" y="1086648"/>
                </a:cubicBezTo>
                <a:cubicBezTo>
                  <a:pt x="5468246" y="1455019"/>
                  <a:pt x="5991977" y="2482579"/>
                  <a:pt x="6729079" y="2123903"/>
                </a:cubicBezTo>
                <a:cubicBezTo>
                  <a:pt x="7146124" y="1910636"/>
                  <a:pt x="7340099" y="1396855"/>
                  <a:pt x="7747446" y="1183588"/>
                </a:cubicBezTo>
                <a:cubicBezTo>
                  <a:pt x="7834734" y="1135118"/>
                  <a:pt x="7931721" y="1106036"/>
                  <a:pt x="8038407" y="1086648"/>
                </a:cubicBezTo>
                <a:cubicBezTo>
                  <a:pt x="8154792" y="1067260"/>
                  <a:pt x="8261478" y="1067260"/>
                  <a:pt x="8368164" y="1076954"/>
                </a:cubicBezTo>
                <a:cubicBezTo>
                  <a:pt x="8474850" y="1086648"/>
                  <a:pt x="8571837" y="1106036"/>
                  <a:pt x="8668824" y="1135118"/>
                </a:cubicBezTo>
                <a:cubicBezTo>
                  <a:pt x="9153761" y="1290222"/>
                  <a:pt x="9396229" y="1716756"/>
                  <a:pt x="9716287" y="2056045"/>
                </a:cubicBezTo>
                <a:cubicBezTo>
                  <a:pt x="9813274" y="2172373"/>
                  <a:pt x="9968454" y="2172373"/>
                  <a:pt x="10104236" y="2123903"/>
                </a:cubicBezTo>
                <a:cubicBezTo>
                  <a:pt x="10783147" y="1988187"/>
                  <a:pt x="11365071" y="1600429"/>
                  <a:pt x="12043982" y="1551959"/>
                </a:cubicBezTo>
                <a:cubicBezTo>
                  <a:pt x="12140969" y="1542265"/>
                  <a:pt x="12247655" y="1542265"/>
                  <a:pt x="12344642" y="1551959"/>
                </a:cubicBezTo>
                <a:cubicBezTo>
                  <a:pt x="12732591" y="1610123"/>
                  <a:pt x="13042951" y="1852472"/>
                  <a:pt x="13217528" y="2453497"/>
                </a:cubicBezTo>
                <a:cubicBezTo>
                  <a:pt x="13246624" y="2579519"/>
                  <a:pt x="13275720" y="2695847"/>
                  <a:pt x="13275720" y="2695847"/>
                </a:cubicBezTo>
                <a:cubicBezTo>
                  <a:pt x="12926566" y="2579519"/>
                  <a:pt x="12625905" y="2443803"/>
                  <a:pt x="12325245" y="2211149"/>
                </a:cubicBezTo>
                <a:cubicBezTo>
                  <a:pt x="12208860" y="2143291"/>
                  <a:pt x="12102174" y="2123903"/>
                  <a:pt x="11976091" y="2143291"/>
                </a:cubicBezTo>
                <a:cubicBezTo>
                  <a:pt x="11840308" y="2152985"/>
                  <a:pt x="11704526" y="2182067"/>
                  <a:pt x="11559045" y="2220843"/>
                </a:cubicBezTo>
                <a:cubicBezTo>
                  <a:pt x="11161397" y="2327476"/>
                  <a:pt x="10783147" y="2521355"/>
                  <a:pt x="10375800" y="2618295"/>
                </a:cubicBezTo>
                <a:cubicBezTo>
                  <a:pt x="10259416" y="2666765"/>
                  <a:pt x="10152730" y="2686153"/>
                  <a:pt x="10055742" y="2676459"/>
                </a:cubicBezTo>
                <a:cubicBezTo>
                  <a:pt x="9949056" y="2666765"/>
                  <a:pt x="9852069" y="2637683"/>
                  <a:pt x="9764781" y="2598907"/>
                </a:cubicBezTo>
                <a:cubicBezTo>
                  <a:pt x="9570806" y="2482579"/>
                  <a:pt x="9425325" y="2317782"/>
                  <a:pt x="9299242" y="2143291"/>
                </a:cubicBezTo>
                <a:cubicBezTo>
                  <a:pt x="9260447" y="2085127"/>
                  <a:pt x="9221652" y="2017269"/>
                  <a:pt x="9182857" y="1949411"/>
                </a:cubicBezTo>
                <a:cubicBezTo>
                  <a:pt x="9056774" y="1755532"/>
                  <a:pt x="8969485" y="1532571"/>
                  <a:pt x="8785209" y="1387161"/>
                </a:cubicBezTo>
                <a:cubicBezTo>
                  <a:pt x="8727017" y="1338692"/>
                  <a:pt x="8659126" y="1309610"/>
                  <a:pt x="8581536" y="1290222"/>
                </a:cubicBezTo>
                <a:cubicBezTo>
                  <a:pt x="8436055" y="1251446"/>
                  <a:pt x="8280876" y="1261140"/>
                  <a:pt x="8125696" y="1290222"/>
                </a:cubicBezTo>
                <a:cubicBezTo>
                  <a:pt x="8028709" y="1309610"/>
                  <a:pt x="7941420" y="1338692"/>
                  <a:pt x="7854132" y="1377467"/>
                </a:cubicBezTo>
                <a:cubicBezTo>
                  <a:pt x="7776542" y="1416243"/>
                  <a:pt x="7698952" y="1464713"/>
                  <a:pt x="7631061" y="1522877"/>
                </a:cubicBezTo>
                <a:cubicBezTo>
                  <a:pt x="7349798" y="1755532"/>
                  <a:pt x="7165522" y="2065739"/>
                  <a:pt x="6923054" y="2327476"/>
                </a:cubicBezTo>
                <a:cubicBezTo>
                  <a:pt x="6127759" y="3093299"/>
                  <a:pt x="5448848" y="1842778"/>
                  <a:pt x="4857226" y="1358080"/>
                </a:cubicBezTo>
                <a:cubicBezTo>
                  <a:pt x="4634154" y="1173894"/>
                  <a:pt x="4372289" y="1028485"/>
                  <a:pt x="4081327" y="1076954"/>
                </a:cubicBezTo>
                <a:cubicBezTo>
                  <a:pt x="4003738" y="1096342"/>
                  <a:pt x="3935847" y="1125424"/>
                  <a:pt x="3877654" y="1183588"/>
                </a:cubicBezTo>
                <a:cubicBezTo>
                  <a:pt x="3829161" y="1241752"/>
                  <a:pt x="3780667" y="1319304"/>
                  <a:pt x="3761269" y="1416243"/>
                </a:cubicBezTo>
                <a:cubicBezTo>
                  <a:pt x="3664282" y="1871860"/>
                  <a:pt x="3761269" y="2298394"/>
                  <a:pt x="3635186" y="2734623"/>
                </a:cubicBezTo>
                <a:cubicBezTo>
                  <a:pt x="3615789" y="2850950"/>
                  <a:pt x="3557596" y="2938196"/>
                  <a:pt x="3441212" y="2986666"/>
                </a:cubicBezTo>
                <a:cubicBezTo>
                  <a:pt x="3373321" y="3015747"/>
                  <a:pt x="3286032" y="3025442"/>
                  <a:pt x="3179346" y="2996359"/>
                </a:cubicBezTo>
                <a:cubicBezTo>
                  <a:pt x="3062961" y="2986666"/>
                  <a:pt x="2946576" y="2967278"/>
                  <a:pt x="2839890" y="2928502"/>
                </a:cubicBezTo>
                <a:cubicBezTo>
                  <a:pt x="2180377" y="2715235"/>
                  <a:pt x="1656645" y="2104515"/>
                  <a:pt x="1026228" y="1804002"/>
                </a:cubicBezTo>
                <a:cubicBezTo>
                  <a:pt x="550990" y="1571347"/>
                  <a:pt x="454003" y="2366252"/>
                  <a:pt x="192138" y="2666765"/>
                </a:cubicBezTo>
                <a:cubicBezTo>
                  <a:pt x="163041" y="2385640"/>
                  <a:pt x="104849" y="2094821"/>
                  <a:pt x="153342" y="1813696"/>
                </a:cubicBezTo>
                <a:cubicBezTo>
                  <a:pt x="221234" y="1338692"/>
                  <a:pt x="686773" y="902463"/>
                  <a:pt x="1142613" y="1338692"/>
                </a:cubicBezTo>
                <a:cubicBezTo>
                  <a:pt x="1530562" y="1707062"/>
                  <a:pt x="1918511" y="2143291"/>
                  <a:pt x="2413146" y="2337170"/>
                </a:cubicBezTo>
                <a:cubicBezTo>
                  <a:pt x="2510134" y="2385640"/>
                  <a:pt x="2607121" y="2414722"/>
                  <a:pt x="2713807" y="2434110"/>
                </a:cubicBezTo>
                <a:cubicBezTo>
                  <a:pt x="2810794" y="2453497"/>
                  <a:pt x="2888384" y="2453497"/>
                  <a:pt x="2965974" y="2434110"/>
                </a:cubicBezTo>
                <a:cubicBezTo>
                  <a:pt x="3072660" y="2395334"/>
                  <a:pt x="3150249" y="2327476"/>
                  <a:pt x="3208442" y="2230536"/>
                </a:cubicBezTo>
                <a:cubicBezTo>
                  <a:pt x="3431513" y="1755532"/>
                  <a:pt x="3305429" y="1018791"/>
                  <a:pt x="3877654" y="863687"/>
                </a:cubicBezTo>
                <a:cubicBezTo>
                  <a:pt x="3984340" y="834605"/>
                  <a:pt x="4081327" y="824911"/>
                  <a:pt x="4178315" y="824911"/>
                </a:cubicBezTo>
                <a:close/>
                <a:moveTo>
                  <a:pt x="3933708" y="478504"/>
                </a:moveTo>
                <a:cubicBezTo>
                  <a:pt x="4019973" y="478353"/>
                  <a:pt x="4108019" y="486835"/>
                  <a:pt x="4197732" y="505011"/>
                </a:cubicBezTo>
                <a:cubicBezTo>
                  <a:pt x="4294718" y="524399"/>
                  <a:pt x="4401403" y="553481"/>
                  <a:pt x="4508088" y="601951"/>
                </a:cubicBezTo>
                <a:cubicBezTo>
                  <a:pt x="4983323" y="786136"/>
                  <a:pt x="5380969" y="1125425"/>
                  <a:pt x="5856203" y="1328999"/>
                </a:cubicBezTo>
                <a:cubicBezTo>
                  <a:pt x="6564206" y="1629512"/>
                  <a:pt x="7146124" y="1028486"/>
                  <a:pt x="7747441" y="786136"/>
                </a:cubicBezTo>
                <a:cubicBezTo>
                  <a:pt x="7863825" y="747360"/>
                  <a:pt x="7970510" y="727973"/>
                  <a:pt x="8077195" y="718278"/>
                </a:cubicBezTo>
                <a:cubicBezTo>
                  <a:pt x="8183881" y="698891"/>
                  <a:pt x="8290566" y="698891"/>
                  <a:pt x="8406950" y="708585"/>
                </a:cubicBezTo>
                <a:cubicBezTo>
                  <a:pt x="8513635" y="718278"/>
                  <a:pt x="8620320" y="737666"/>
                  <a:pt x="8727005" y="766748"/>
                </a:cubicBezTo>
                <a:cubicBezTo>
                  <a:pt x="9173144" y="873382"/>
                  <a:pt x="9590186" y="1086649"/>
                  <a:pt x="10026626" y="1241753"/>
                </a:cubicBezTo>
                <a:cubicBezTo>
                  <a:pt x="10220599" y="1328999"/>
                  <a:pt x="10424271" y="1319305"/>
                  <a:pt x="10627943" y="1270835"/>
                </a:cubicBezTo>
                <a:cubicBezTo>
                  <a:pt x="11180767" y="1173895"/>
                  <a:pt x="11685097" y="960628"/>
                  <a:pt x="12228223" y="873382"/>
                </a:cubicBezTo>
                <a:cubicBezTo>
                  <a:pt x="12325209" y="853994"/>
                  <a:pt x="12422196" y="844300"/>
                  <a:pt x="12528881" y="834606"/>
                </a:cubicBezTo>
                <a:cubicBezTo>
                  <a:pt x="12722854" y="815218"/>
                  <a:pt x="12916828" y="863688"/>
                  <a:pt x="13101102" y="941240"/>
                </a:cubicBezTo>
                <a:cubicBezTo>
                  <a:pt x="13314473" y="1047874"/>
                  <a:pt x="13362966" y="1290223"/>
                  <a:pt x="13285377" y="1493797"/>
                </a:cubicBezTo>
                <a:cubicBezTo>
                  <a:pt x="13256281" y="1668288"/>
                  <a:pt x="13227185" y="1842780"/>
                  <a:pt x="13227185" y="1842780"/>
                </a:cubicBezTo>
                <a:cubicBezTo>
                  <a:pt x="13033211" y="1532572"/>
                  <a:pt x="12800444" y="1367775"/>
                  <a:pt x="12548278" y="1299917"/>
                </a:cubicBezTo>
                <a:cubicBezTo>
                  <a:pt x="12460990" y="1280529"/>
                  <a:pt x="12373702" y="1261141"/>
                  <a:pt x="12286414" y="1261141"/>
                </a:cubicBezTo>
                <a:cubicBezTo>
                  <a:pt x="11559015" y="1241753"/>
                  <a:pt x="10996492" y="1687676"/>
                  <a:pt x="10288490" y="1842780"/>
                </a:cubicBezTo>
                <a:cubicBezTo>
                  <a:pt x="10123613" y="1881556"/>
                  <a:pt x="9939338" y="1900943"/>
                  <a:pt x="9803557" y="1774922"/>
                </a:cubicBezTo>
                <a:cubicBezTo>
                  <a:pt x="9464104" y="1484102"/>
                  <a:pt x="9134349" y="1183589"/>
                  <a:pt x="8717307" y="1047874"/>
                </a:cubicBezTo>
                <a:cubicBezTo>
                  <a:pt x="8620320" y="1009098"/>
                  <a:pt x="8513635" y="989710"/>
                  <a:pt x="8406950" y="970322"/>
                </a:cubicBezTo>
                <a:cubicBezTo>
                  <a:pt x="8300265" y="960628"/>
                  <a:pt x="8193579" y="960628"/>
                  <a:pt x="8086894" y="970322"/>
                </a:cubicBezTo>
                <a:cubicBezTo>
                  <a:pt x="7989907" y="989710"/>
                  <a:pt x="7902619" y="1009098"/>
                  <a:pt x="7825030" y="1047874"/>
                </a:cubicBezTo>
                <a:cubicBezTo>
                  <a:pt x="7737742" y="1076956"/>
                  <a:pt x="7660153" y="1125425"/>
                  <a:pt x="7592262" y="1173895"/>
                </a:cubicBezTo>
                <a:cubicBezTo>
                  <a:pt x="7097630" y="1581042"/>
                  <a:pt x="6544809" y="2308090"/>
                  <a:pt x="5836806" y="1726452"/>
                </a:cubicBezTo>
                <a:cubicBezTo>
                  <a:pt x="5351873" y="1328999"/>
                  <a:pt x="4886336" y="960628"/>
                  <a:pt x="4304417" y="747360"/>
                </a:cubicBezTo>
                <a:cubicBezTo>
                  <a:pt x="4188033" y="718278"/>
                  <a:pt x="4081348" y="698891"/>
                  <a:pt x="3974663" y="698891"/>
                </a:cubicBezTo>
                <a:cubicBezTo>
                  <a:pt x="3770990" y="708585"/>
                  <a:pt x="3557620" y="795830"/>
                  <a:pt x="3363647" y="999404"/>
                </a:cubicBezTo>
                <a:cubicBezTo>
                  <a:pt x="3082385" y="1319305"/>
                  <a:pt x="3237564" y="1881556"/>
                  <a:pt x="2810823" y="2094823"/>
                </a:cubicBezTo>
                <a:cubicBezTo>
                  <a:pt x="2704138" y="2123905"/>
                  <a:pt x="2597452" y="2123905"/>
                  <a:pt x="2490767" y="2104517"/>
                </a:cubicBezTo>
                <a:cubicBezTo>
                  <a:pt x="2073724" y="2026965"/>
                  <a:pt x="1656682" y="1610124"/>
                  <a:pt x="1356023" y="1338693"/>
                </a:cubicBezTo>
                <a:cubicBezTo>
                  <a:pt x="1278434" y="1270835"/>
                  <a:pt x="1200844" y="1202977"/>
                  <a:pt x="1123255" y="1125425"/>
                </a:cubicBezTo>
                <a:cubicBezTo>
                  <a:pt x="929282" y="970322"/>
                  <a:pt x="677117" y="805524"/>
                  <a:pt x="424952" y="970322"/>
                </a:cubicBezTo>
                <a:cubicBezTo>
                  <a:pt x="269773" y="1076956"/>
                  <a:pt x="163088" y="1232059"/>
                  <a:pt x="95197" y="1416245"/>
                </a:cubicBezTo>
                <a:cubicBezTo>
                  <a:pt x="75800" y="1183589"/>
                  <a:pt x="7909" y="941240"/>
                  <a:pt x="95197" y="757054"/>
                </a:cubicBezTo>
                <a:cubicBezTo>
                  <a:pt x="221280" y="505011"/>
                  <a:pt x="589829" y="427459"/>
                  <a:pt x="851693" y="572869"/>
                </a:cubicBezTo>
                <a:cubicBezTo>
                  <a:pt x="958378" y="631033"/>
                  <a:pt x="1045666" y="689197"/>
                  <a:pt x="1142652" y="757054"/>
                </a:cubicBezTo>
                <a:cubicBezTo>
                  <a:pt x="1423914" y="970322"/>
                  <a:pt x="1676079" y="1202977"/>
                  <a:pt x="1986436" y="1367775"/>
                </a:cubicBezTo>
                <a:cubicBezTo>
                  <a:pt x="2073724" y="1416245"/>
                  <a:pt x="2151313" y="1435633"/>
                  <a:pt x="2219204" y="1435633"/>
                </a:cubicBezTo>
                <a:cubicBezTo>
                  <a:pt x="2296793" y="1435633"/>
                  <a:pt x="2354985" y="1416245"/>
                  <a:pt x="2422876" y="1387163"/>
                </a:cubicBezTo>
                <a:cubicBezTo>
                  <a:pt x="2813247" y="903676"/>
                  <a:pt x="3329853" y="479564"/>
                  <a:pt x="3933708" y="478504"/>
                </a:cubicBezTo>
                <a:close/>
                <a:moveTo>
                  <a:pt x="539504" y="14"/>
                </a:moveTo>
                <a:cubicBezTo>
                  <a:pt x="616165" y="469"/>
                  <a:pt x="691633" y="11829"/>
                  <a:pt x="764373" y="30005"/>
                </a:cubicBezTo>
                <a:cubicBezTo>
                  <a:pt x="871059" y="59087"/>
                  <a:pt x="968046" y="97863"/>
                  <a:pt x="1065033" y="146333"/>
                </a:cubicBezTo>
                <a:cubicBezTo>
                  <a:pt x="1385090" y="291742"/>
                  <a:pt x="1676050" y="592255"/>
                  <a:pt x="2044601" y="505010"/>
                </a:cubicBezTo>
                <a:cubicBezTo>
                  <a:pt x="2122190" y="485622"/>
                  <a:pt x="2199780" y="466234"/>
                  <a:pt x="2267671" y="437152"/>
                </a:cubicBezTo>
                <a:cubicBezTo>
                  <a:pt x="2791401" y="117251"/>
                  <a:pt x="3353925" y="68781"/>
                  <a:pt x="3926148" y="156027"/>
                </a:cubicBezTo>
                <a:cubicBezTo>
                  <a:pt x="4042532" y="165721"/>
                  <a:pt x="4149217" y="185109"/>
                  <a:pt x="4265602" y="214191"/>
                </a:cubicBezTo>
                <a:cubicBezTo>
                  <a:pt x="5371252" y="592255"/>
                  <a:pt x="6506000" y="698889"/>
                  <a:pt x="7601950" y="185109"/>
                </a:cubicBezTo>
                <a:cubicBezTo>
                  <a:pt x="7689239" y="165721"/>
                  <a:pt x="7786226" y="156027"/>
                  <a:pt x="7873514" y="165721"/>
                </a:cubicBezTo>
                <a:cubicBezTo>
                  <a:pt x="8096584" y="165721"/>
                  <a:pt x="8309955" y="194803"/>
                  <a:pt x="8523326" y="223885"/>
                </a:cubicBezTo>
                <a:cubicBezTo>
                  <a:pt x="8630012" y="243272"/>
                  <a:pt x="8736697" y="272354"/>
                  <a:pt x="8843383" y="291742"/>
                </a:cubicBezTo>
                <a:cubicBezTo>
                  <a:pt x="9929636" y="514704"/>
                  <a:pt x="11044986" y="640725"/>
                  <a:pt x="12131239" y="378988"/>
                </a:cubicBezTo>
                <a:cubicBezTo>
                  <a:pt x="12218528" y="369294"/>
                  <a:pt x="12315515" y="349906"/>
                  <a:pt x="12402803" y="340212"/>
                </a:cubicBezTo>
                <a:cubicBezTo>
                  <a:pt x="12587078" y="311130"/>
                  <a:pt x="12771353" y="301436"/>
                  <a:pt x="12955628" y="301436"/>
                </a:cubicBezTo>
                <a:cubicBezTo>
                  <a:pt x="13139903" y="301436"/>
                  <a:pt x="13304781" y="378988"/>
                  <a:pt x="13304781" y="582561"/>
                </a:cubicBezTo>
                <a:cubicBezTo>
                  <a:pt x="13333877" y="708583"/>
                  <a:pt x="13343576" y="844298"/>
                  <a:pt x="13343576" y="844298"/>
                </a:cubicBezTo>
                <a:cubicBezTo>
                  <a:pt x="13081711" y="669807"/>
                  <a:pt x="12790751" y="631031"/>
                  <a:pt x="12490091" y="660113"/>
                </a:cubicBezTo>
                <a:cubicBezTo>
                  <a:pt x="12412502" y="669807"/>
                  <a:pt x="12334912" y="679501"/>
                  <a:pt x="12257322" y="698889"/>
                </a:cubicBezTo>
                <a:cubicBezTo>
                  <a:pt x="11665702" y="786135"/>
                  <a:pt x="11112877" y="1047872"/>
                  <a:pt x="10521257" y="1047872"/>
                </a:cubicBezTo>
                <a:cubicBezTo>
                  <a:pt x="9900540" y="1028484"/>
                  <a:pt x="9318619" y="727971"/>
                  <a:pt x="8707601" y="601949"/>
                </a:cubicBezTo>
                <a:cubicBezTo>
                  <a:pt x="8620313" y="582561"/>
                  <a:pt x="8533025" y="563174"/>
                  <a:pt x="8436038" y="553479"/>
                </a:cubicBezTo>
                <a:cubicBezTo>
                  <a:pt x="8300256" y="534092"/>
                  <a:pt x="8164475" y="524398"/>
                  <a:pt x="8028693" y="543785"/>
                </a:cubicBezTo>
                <a:cubicBezTo>
                  <a:pt x="7892911" y="553479"/>
                  <a:pt x="7757130" y="582561"/>
                  <a:pt x="7631047" y="631031"/>
                </a:cubicBezTo>
                <a:cubicBezTo>
                  <a:pt x="7184907" y="805523"/>
                  <a:pt x="6758164" y="1106036"/>
                  <a:pt x="6282929" y="1115729"/>
                </a:cubicBezTo>
                <a:cubicBezTo>
                  <a:pt x="5633117" y="1144811"/>
                  <a:pt x="5051195" y="718277"/>
                  <a:pt x="4440178" y="505010"/>
                </a:cubicBezTo>
                <a:cubicBezTo>
                  <a:pt x="4323794" y="456540"/>
                  <a:pt x="4207410" y="427458"/>
                  <a:pt x="4091025" y="408070"/>
                </a:cubicBezTo>
                <a:cubicBezTo>
                  <a:pt x="3509104" y="291742"/>
                  <a:pt x="2917483" y="446846"/>
                  <a:pt x="2500440" y="941238"/>
                </a:cubicBezTo>
                <a:cubicBezTo>
                  <a:pt x="2432549" y="999402"/>
                  <a:pt x="2354959" y="1047872"/>
                  <a:pt x="2267671" y="1076954"/>
                </a:cubicBezTo>
                <a:cubicBezTo>
                  <a:pt x="2190081" y="1096341"/>
                  <a:pt x="2122190" y="1106036"/>
                  <a:pt x="2044601" y="1096341"/>
                </a:cubicBezTo>
                <a:cubicBezTo>
                  <a:pt x="1685749" y="1067260"/>
                  <a:pt x="1385090" y="679501"/>
                  <a:pt x="1045636" y="505010"/>
                </a:cubicBezTo>
                <a:cubicBezTo>
                  <a:pt x="977745" y="456540"/>
                  <a:pt x="890457" y="417764"/>
                  <a:pt x="812867" y="388682"/>
                </a:cubicBezTo>
                <a:cubicBezTo>
                  <a:pt x="560701" y="311130"/>
                  <a:pt x="298836" y="330518"/>
                  <a:pt x="75766" y="485622"/>
                </a:cubicBezTo>
                <a:cubicBezTo>
                  <a:pt x="75766" y="349906"/>
                  <a:pt x="95164" y="146333"/>
                  <a:pt x="153356" y="107557"/>
                </a:cubicBezTo>
                <a:cubicBezTo>
                  <a:pt x="280651" y="28794"/>
                  <a:pt x="411735" y="-743"/>
                  <a:pt x="539504" y="1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DF1DB-4C76-469C-BB0C-6FB3F583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133A87-ECFE-4F0F-8774-90FEBC0BF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477164-8356-41D8-8498-719804A49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339B14-7689-429A-B353-BB07561F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8B213C-976D-4F5E-BF97-AE342C33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E23BE8-5C57-48D2-B609-026525E9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4542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02B859-AD0E-EB42-8652-B2E95EB8BC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1721358" y="2371759"/>
            <a:ext cx="14208163" cy="6365608"/>
          </a:xfrm>
          <a:custGeom>
            <a:avLst/>
            <a:gdLst>
              <a:gd name="connsiteX0" fmla="*/ 12380666 w 14208162"/>
              <a:gd name="connsiteY0" fmla="*/ 4850757 h 6365608"/>
              <a:gd name="connsiteX1" fmla="*/ 12668260 w 14208162"/>
              <a:gd name="connsiteY1" fmla="*/ 4904913 h 6365608"/>
              <a:gd name="connsiteX2" fmla="*/ 14059198 w 14208162"/>
              <a:gd name="connsiteY2" fmla="*/ 5619894 h 6365608"/>
              <a:gd name="connsiteX3" fmla="*/ 14019457 w 14208162"/>
              <a:gd name="connsiteY3" fmla="*/ 5768848 h 6365608"/>
              <a:gd name="connsiteX4" fmla="*/ 13969781 w 14208162"/>
              <a:gd name="connsiteY4" fmla="*/ 5917802 h 6365608"/>
              <a:gd name="connsiteX5" fmla="*/ 12926577 w 14208162"/>
              <a:gd name="connsiteY5" fmla="*/ 5550382 h 6365608"/>
              <a:gd name="connsiteX6" fmla="*/ 12171496 w 14208162"/>
              <a:gd name="connsiteY6" fmla="*/ 5550382 h 6365608"/>
              <a:gd name="connsiteX7" fmla="*/ 10711010 w 14208162"/>
              <a:gd name="connsiteY7" fmla="*/ 6036966 h 6365608"/>
              <a:gd name="connsiteX8" fmla="*/ 10442757 w 14208162"/>
              <a:gd name="connsiteY8" fmla="*/ 6007175 h 6365608"/>
              <a:gd name="connsiteX9" fmla="*/ 9916188 w 14208162"/>
              <a:gd name="connsiteY9" fmla="*/ 5758918 h 6365608"/>
              <a:gd name="connsiteX10" fmla="*/ 9608194 w 14208162"/>
              <a:gd name="connsiteY10" fmla="*/ 5590103 h 6365608"/>
              <a:gd name="connsiteX11" fmla="*/ 8674278 w 14208162"/>
              <a:gd name="connsiteY11" fmla="*/ 5619894 h 6365608"/>
              <a:gd name="connsiteX12" fmla="*/ 7382692 w 14208162"/>
              <a:gd name="connsiteY12" fmla="*/ 6334874 h 6365608"/>
              <a:gd name="connsiteX13" fmla="*/ 7044893 w 14208162"/>
              <a:gd name="connsiteY13" fmla="*/ 6354735 h 6365608"/>
              <a:gd name="connsiteX14" fmla="*/ 6707094 w 14208162"/>
              <a:gd name="connsiteY14" fmla="*/ 6255432 h 6365608"/>
              <a:gd name="connsiteX15" fmla="*/ 6428905 w 14208162"/>
              <a:gd name="connsiteY15" fmla="*/ 6056826 h 6365608"/>
              <a:gd name="connsiteX16" fmla="*/ 3160199 w 14208162"/>
              <a:gd name="connsiteY16" fmla="*/ 5748987 h 6365608"/>
              <a:gd name="connsiteX17" fmla="*/ 2911817 w 14208162"/>
              <a:gd name="connsiteY17" fmla="*/ 5868151 h 6365608"/>
              <a:gd name="connsiteX18" fmla="*/ 1610295 w 14208162"/>
              <a:gd name="connsiteY18" fmla="*/ 6364665 h 6365608"/>
              <a:gd name="connsiteX19" fmla="*/ 994308 w 14208162"/>
              <a:gd name="connsiteY19" fmla="*/ 6056826 h 6365608"/>
              <a:gd name="connsiteX20" fmla="*/ 954567 w 14208162"/>
              <a:gd name="connsiteY20" fmla="*/ 5649685 h 6365608"/>
              <a:gd name="connsiteX21" fmla="*/ 2951558 w 14208162"/>
              <a:gd name="connsiteY21" fmla="*/ 5461009 h 6365608"/>
              <a:gd name="connsiteX22" fmla="*/ 3259552 w 14208162"/>
              <a:gd name="connsiteY22" fmla="*/ 5341845 h 6365608"/>
              <a:gd name="connsiteX23" fmla="*/ 5226737 w 14208162"/>
              <a:gd name="connsiteY23" fmla="*/ 4894982 h 6365608"/>
              <a:gd name="connsiteX24" fmla="*/ 6667352 w 14208162"/>
              <a:gd name="connsiteY24" fmla="*/ 5947593 h 6365608"/>
              <a:gd name="connsiteX25" fmla="*/ 6955476 w 14208162"/>
              <a:gd name="connsiteY25" fmla="*/ 6116408 h 6365608"/>
              <a:gd name="connsiteX26" fmla="*/ 7263469 w 14208162"/>
              <a:gd name="connsiteY26" fmla="*/ 6175990 h 6365608"/>
              <a:gd name="connsiteX27" fmla="*/ 8694149 w 14208162"/>
              <a:gd name="connsiteY27" fmla="*/ 5024076 h 6365608"/>
              <a:gd name="connsiteX28" fmla="*/ 9538647 w 14208162"/>
              <a:gd name="connsiteY28" fmla="*/ 5123379 h 6365608"/>
              <a:gd name="connsiteX29" fmla="*/ 9787029 w 14208162"/>
              <a:gd name="connsiteY29" fmla="*/ 5321985 h 6365608"/>
              <a:gd name="connsiteX30" fmla="*/ 10035411 w 14208162"/>
              <a:gd name="connsiteY30" fmla="*/ 5500730 h 6365608"/>
              <a:gd name="connsiteX31" fmla="*/ 10462628 w 14208162"/>
              <a:gd name="connsiteY31" fmla="*/ 5748987 h 6365608"/>
              <a:gd name="connsiteX32" fmla="*/ 10701075 w 14208162"/>
              <a:gd name="connsiteY32" fmla="*/ 5818499 h 6365608"/>
              <a:gd name="connsiteX33" fmla="*/ 11446220 w 14208162"/>
              <a:gd name="connsiteY33" fmla="*/ 5639754 h 6365608"/>
              <a:gd name="connsiteX34" fmla="*/ 12380666 w 14208162"/>
              <a:gd name="connsiteY34" fmla="*/ 4850757 h 6365608"/>
              <a:gd name="connsiteX35" fmla="*/ 12096628 w 14208162"/>
              <a:gd name="connsiteY35" fmla="*/ 3890937 h 6365608"/>
              <a:gd name="connsiteX36" fmla="*/ 13284197 w 14208162"/>
              <a:gd name="connsiteY36" fmla="*/ 4716237 h 6365608"/>
              <a:gd name="connsiteX37" fmla="*/ 14188302 w 14208162"/>
              <a:gd name="connsiteY37" fmla="*/ 4894982 h 6365608"/>
              <a:gd name="connsiteX38" fmla="*/ 14158496 w 14208162"/>
              <a:gd name="connsiteY38" fmla="*/ 5182961 h 6365608"/>
              <a:gd name="connsiteX39" fmla="*/ 14118755 w 14208162"/>
              <a:gd name="connsiteY39" fmla="*/ 5411357 h 6365608"/>
              <a:gd name="connsiteX40" fmla="*/ 12856983 w 14208162"/>
              <a:gd name="connsiteY40" fmla="*/ 4765888 h 6365608"/>
              <a:gd name="connsiteX41" fmla="*/ 11863461 w 14208162"/>
              <a:gd name="connsiteY41" fmla="*/ 4805610 h 6365608"/>
              <a:gd name="connsiteX42" fmla="*/ 10651364 w 14208162"/>
              <a:gd name="connsiteY42" fmla="*/ 5709266 h 6365608"/>
              <a:gd name="connsiteX43" fmla="*/ 10373178 w 14208162"/>
              <a:gd name="connsiteY43" fmla="*/ 5609963 h 6365608"/>
              <a:gd name="connsiteX44" fmla="*/ 9916158 w 14208162"/>
              <a:gd name="connsiteY44" fmla="*/ 5232612 h 6365608"/>
              <a:gd name="connsiteX45" fmla="*/ 9747259 w 14208162"/>
              <a:gd name="connsiteY45" fmla="*/ 5073727 h 6365608"/>
              <a:gd name="connsiteX46" fmla="*/ 9578360 w 14208162"/>
              <a:gd name="connsiteY46" fmla="*/ 4924773 h 6365608"/>
              <a:gd name="connsiteX47" fmla="*/ 8584839 w 14208162"/>
              <a:gd name="connsiteY47" fmla="*/ 4795679 h 6365608"/>
              <a:gd name="connsiteX48" fmla="*/ 7193908 w 14208162"/>
              <a:gd name="connsiteY48" fmla="*/ 6046896 h 6365608"/>
              <a:gd name="connsiteX49" fmla="*/ 6885916 w 14208162"/>
              <a:gd name="connsiteY49" fmla="*/ 5967454 h 6365608"/>
              <a:gd name="connsiteX50" fmla="*/ 6647471 w 14208162"/>
              <a:gd name="connsiteY50" fmla="*/ 5778778 h 6365608"/>
              <a:gd name="connsiteX51" fmla="*/ 5276412 w 14208162"/>
              <a:gd name="connsiteY51" fmla="*/ 4577213 h 6365608"/>
              <a:gd name="connsiteX52" fmla="*/ 3329108 w 14208162"/>
              <a:gd name="connsiteY52" fmla="*/ 5133309 h 6365608"/>
              <a:gd name="connsiteX53" fmla="*/ 3001246 w 14208162"/>
              <a:gd name="connsiteY53" fmla="*/ 5242542 h 6365608"/>
              <a:gd name="connsiteX54" fmla="*/ 2385262 w 14208162"/>
              <a:gd name="connsiteY54" fmla="*/ 5609963 h 6365608"/>
              <a:gd name="connsiteX55" fmla="*/ 954591 w 14208162"/>
              <a:gd name="connsiteY55" fmla="*/ 5242542 h 6365608"/>
              <a:gd name="connsiteX56" fmla="*/ 865174 w 14208162"/>
              <a:gd name="connsiteY56" fmla="*/ 4428259 h 6365608"/>
              <a:gd name="connsiteX57" fmla="*/ 1729538 w 14208162"/>
              <a:gd name="connsiteY57" fmla="*/ 5073727 h 6365608"/>
              <a:gd name="connsiteX58" fmla="*/ 3080728 w 14208162"/>
              <a:gd name="connsiteY58" fmla="*/ 4746028 h 6365608"/>
              <a:gd name="connsiteX59" fmla="*/ 3368849 w 14208162"/>
              <a:gd name="connsiteY59" fmla="*/ 4765888 h 6365608"/>
              <a:gd name="connsiteX60" fmla="*/ 4938614 w 14208162"/>
              <a:gd name="connsiteY60" fmla="*/ 4120419 h 6365608"/>
              <a:gd name="connsiteX61" fmla="*/ 6230193 w 14208162"/>
              <a:gd name="connsiteY61" fmla="*/ 4497771 h 6365608"/>
              <a:gd name="connsiteX62" fmla="*/ 6786564 w 14208162"/>
              <a:gd name="connsiteY62" fmla="*/ 5609963 h 6365608"/>
              <a:gd name="connsiteX63" fmla="*/ 7183973 w 14208162"/>
              <a:gd name="connsiteY63" fmla="*/ 5788708 h 6365608"/>
              <a:gd name="connsiteX64" fmla="*/ 8475551 w 14208162"/>
              <a:gd name="connsiteY64" fmla="*/ 4299165 h 6365608"/>
              <a:gd name="connsiteX65" fmla="*/ 9320045 w 14208162"/>
              <a:gd name="connsiteY65" fmla="*/ 4249513 h 6365608"/>
              <a:gd name="connsiteX66" fmla="*/ 9926093 w 14208162"/>
              <a:gd name="connsiteY66" fmla="*/ 4875122 h 6365608"/>
              <a:gd name="connsiteX67" fmla="*/ 10124798 w 14208162"/>
              <a:gd name="connsiteY67" fmla="*/ 5083658 h 6365608"/>
              <a:gd name="connsiteX68" fmla="*/ 10333437 w 14208162"/>
              <a:gd name="connsiteY68" fmla="*/ 5262403 h 6365608"/>
              <a:gd name="connsiteX69" fmla="*/ 10561947 w 14208162"/>
              <a:gd name="connsiteY69" fmla="*/ 5411357 h 6365608"/>
              <a:gd name="connsiteX70" fmla="*/ 11426311 w 14208162"/>
              <a:gd name="connsiteY70" fmla="*/ 5093588 h 6365608"/>
              <a:gd name="connsiteX71" fmla="*/ 11694562 w 14208162"/>
              <a:gd name="connsiteY71" fmla="*/ 4140280 h 6365608"/>
              <a:gd name="connsiteX72" fmla="*/ 12096628 w 14208162"/>
              <a:gd name="connsiteY72" fmla="*/ 3890937 h 6365608"/>
              <a:gd name="connsiteX73" fmla="*/ 11704493 w 14208162"/>
              <a:gd name="connsiteY73" fmla="*/ 2988368 h 6365608"/>
              <a:gd name="connsiteX74" fmla="*/ 11853520 w 14208162"/>
              <a:gd name="connsiteY74" fmla="*/ 3008228 h 6365608"/>
              <a:gd name="connsiteX75" fmla="*/ 12429762 w 14208162"/>
              <a:gd name="connsiteY75" fmla="*/ 3316067 h 6365608"/>
              <a:gd name="connsiteX76" fmla="*/ 12707947 w 14208162"/>
              <a:gd name="connsiteY76" fmla="*/ 3554394 h 6365608"/>
              <a:gd name="connsiteX77" fmla="*/ 13761078 w 14208162"/>
              <a:gd name="connsiteY77" fmla="*/ 4189933 h 6365608"/>
              <a:gd name="connsiteX78" fmla="*/ 13939912 w 14208162"/>
              <a:gd name="connsiteY78" fmla="*/ 4050909 h 6365608"/>
              <a:gd name="connsiteX79" fmla="*/ 14178356 w 14208162"/>
              <a:gd name="connsiteY79" fmla="*/ 3623906 h 6365608"/>
              <a:gd name="connsiteX80" fmla="*/ 14198227 w 14208162"/>
              <a:gd name="connsiteY80" fmla="*/ 4100560 h 6365608"/>
              <a:gd name="connsiteX81" fmla="*/ 14208162 w 14208162"/>
              <a:gd name="connsiteY81" fmla="*/ 4547423 h 6365608"/>
              <a:gd name="connsiteX82" fmla="*/ 13959782 w 14208162"/>
              <a:gd name="connsiteY82" fmla="*/ 4765890 h 6365608"/>
              <a:gd name="connsiteX83" fmla="*/ 13224578 w 14208162"/>
              <a:gd name="connsiteY83" fmla="*/ 4438190 h 6365608"/>
              <a:gd name="connsiteX84" fmla="*/ 12032354 w 14208162"/>
              <a:gd name="connsiteY84" fmla="*/ 3594115 h 6365608"/>
              <a:gd name="connsiteX85" fmla="*/ 11505789 w 14208162"/>
              <a:gd name="connsiteY85" fmla="*/ 3911885 h 6365608"/>
              <a:gd name="connsiteX86" fmla="*/ 11336890 w 14208162"/>
              <a:gd name="connsiteY86" fmla="*/ 4924774 h 6365608"/>
              <a:gd name="connsiteX87" fmla="*/ 10651362 w 14208162"/>
              <a:gd name="connsiteY87" fmla="*/ 5282265 h 6365608"/>
              <a:gd name="connsiteX88" fmla="*/ 10422852 w 14208162"/>
              <a:gd name="connsiteY88" fmla="*/ 5133310 h 6365608"/>
              <a:gd name="connsiteX89" fmla="*/ 10224148 w 14208162"/>
              <a:gd name="connsiteY89" fmla="*/ 4964495 h 6365608"/>
              <a:gd name="connsiteX90" fmla="*/ 10005574 w 14208162"/>
              <a:gd name="connsiteY90" fmla="*/ 4746029 h 6365608"/>
              <a:gd name="connsiteX91" fmla="*/ 9369721 w 14208162"/>
              <a:gd name="connsiteY91" fmla="*/ 4050909 h 6365608"/>
              <a:gd name="connsiteX92" fmla="*/ 8346396 w 14208162"/>
              <a:gd name="connsiteY92" fmla="*/ 4150212 h 6365608"/>
              <a:gd name="connsiteX93" fmla="*/ 7094562 w 14208162"/>
              <a:gd name="connsiteY93" fmla="*/ 5609964 h 6365608"/>
              <a:gd name="connsiteX94" fmla="*/ 6895859 w 14208162"/>
              <a:gd name="connsiteY94" fmla="*/ 5441149 h 6365608"/>
              <a:gd name="connsiteX95" fmla="*/ 6736895 w 14208162"/>
              <a:gd name="connsiteY95" fmla="*/ 5242544 h 6365608"/>
              <a:gd name="connsiteX96" fmla="*/ 6627608 w 14208162"/>
              <a:gd name="connsiteY96" fmla="*/ 5024077 h 6365608"/>
              <a:gd name="connsiteX97" fmla="*/ 4968430 w 14208162"/>
              <a:gd name="connsiteY97" fmla="*/ 3892024 h 6365608"/>
              <a:gd name="connsiteX98" fmla="*/ 3378798 w 14208162"/>
              <a:gd name="connsiteY98" fmla="*/ 4448120 h 6365608"/>
              <a:gd name="connsiteX99" fmla="*/ 2981391 w 14208162"/>
              <a:gd name="connsiteY99" fmla="*/ 4438190 h 6365608"/>
              <a:gd name="connsiteX100" fmla="*/ 2623724 w 14208162"/>
              <a:gd name="connsiteY100" fmla="*/ 4328957 h 6365608"/>
              <a:gd name="connsiteX101" fmla="*/ 1729556 w 14208162"/>
              <a:gd name="connsiteY101" fmla="*/ 4716238 h 6365608"/>
              <a:gd name="connsiteX102" fmla="*/ 895000 w 14208162"/>
              <a:gd name="connsiteY102" fmla="*/ 3961536 h 6365608"/>
              <a:gd name="connsiteX103" fmla="*/ 934740 w 14208162"/>
              <a:gd name="connsiteY103" fmla="*/ 3067810 h 6365608"/>
              <a:gd name="connsiteX104" fmla="*/ 1689815 w 14208162"/>
              <a:gd name="connsiteY104" fmla="*/ 3941675 h 6365608"/>
              <a:gd name="connsiteX105" fmla="*/ 3786142 w 14208162"/>
              <a:gd name="connsiteY105" fmla="*/ 3703348 h 6365608"/>
              <a:gd name="connsiteX106" fmla="*/ 4084197 w 14208162"/>
              <a:gd name="connsiteY106" fmla="*/ 3693418 h 6365608"/>
              <a:gd name="connsiteX107" fmla="*/ 4690245 w 14208162"/>
              <a:gd name="connsiteY107" fmla="*/ 3534534 h 6365608"/>
              <a:gd name="connsiteX108" fmla="*/ 4988300 w 14208162"/>
              <a:gd name="connsiteY108" fmla="*/ 3385579 h 6365608"/>
              <a:gd name="connsiteX109" fmla="*/ 5296292 w 14208162"/>
              <a:gd name="connsiteY109" fmla="*/ 3286276 h 6365608"/>
              <a:gd name="connsiteX110" fmla="*/ 6418969 w 14208162"/>
              <a:gd name="connsiteY110" fmla="*/ 3842373 h 6365608"/>
              <a:gd name="connsiteX111" fmla="*/ 6607738 w 14208162"/>
              <a:gd name="connsiteY111" fmla="*/ 4140281 h 6365608"/>
              <a:gd name="connsiteX112" fmla="*/ 6925664 w 14208162"/>
              <a:gd name="connsiteY112" fmla="*/ 4755959 h 6365608"/>
              <a:gd name="connsiteX113" fmla="*/ 7193914 w 14208162"/>
              <a:gd name="connsiteY113" fmla="*/ 5043938 h 6365608"/>
              <a:gd name="connsiteX114" fmla="*/ 7482034 w 14208162"/>
              <a:gd name="connsiteY114" fmla="*/ 4924774 h 6365608"/>
              <a:gd name="connsiteX115" fmla="*/ 8376202 w 14208162"/>
              <a:gd name="connsiteY115" fmla="*/ 3594115 h 6365608"/>
              <a:gd name="connsiteX116" fmla="*/ 8694128 w 14208162"/>
              <a:gd name="connsiteY116" fmla="*/ 3455091 h 6365608"/>
              <a:gd name="connsiteX117" fmla="*/ 8982249 w 14208162"/>
              <a:gd name="connsiteY117" fmla="*/ 3455091 h 6365608"/>
              <a:gd name="connsiteX118" fmla="*/ 9250499 w 14208162"/>
              <a:gd name="connsiteY118" fmla="*/ 3574255 h 6365608"/>
              <a:gd name="connsiteX119" fmla="*/ 9955898 w 14208162"/>
              <a:gd name="connsiteY119" fmla="*/ 4239584 h 6365608"/>
              <a:gd name="connsiteX120" fmla="*/ 10184407 w 14208162"/>
              <a:gd name="connsiteY120" fmla="*/ 4487841 h 6365608"/>
              <a:gd name="connsiteX121" fmla="*/ 10522204 w 14208162"/>
              <a:gd name="connsiteY121" fmla="*/ 4775820 h 6365608"/>
              <a:gd name="connsiteX122" fmla="*/ 10939482 w 14208162"/>
              <a:gd name="connsiteY122" fmla="*/ 4765890 h 6365608"/>
              <a:gd name="connsiteX123" fmla="*/ 11048770 w 14208162"/>
              <a:gd name="connsiteY123" fmla="*/ 4140281 h 6365608"/>
              <a:gd name="connsiteX124" fmla="*/ 11058705 w 14208162"/>
              <a:gd name="connsiteY124" fmla="*/ 3911885 h 6365608"/>
              <a:gd name="connsiteX125" fmla="*/ 11098446 w 14208162"/>
              <a:gd name="connsiteY125" fmla="*/ 3623906 h 6365608"/>
              <a:gd name="connsiteX126" fmla="*/ 11555465 w 14208162"/>
              <a:gd name="connsiteY126" fmla="*/ 2998298 h 6365608"/>
              <a:gd name="connsiteX127" fmla="*/ 11704493 w 14208162"/>
              <a:gd name="connsiteY127" fmla="*/ 2988368 h 6365608"/>
              <a:gd name="connsiteX128" fmla="*/ 1320135 w 14208162"/>
              <a:gd name="connsiteY128" fmla="*/ 1991168 h 6365608"/>
              <a:gd name="connsiteX129" fmla="*/ 1818935 w 14208162"/>
              <a:gd name="connsiteY129" fmla="*/ 2193944 h 6365608"/>
              <a:gd name="connsiteX130" fmla="*/ 2027576 w 14208162"/>
              <a:gd name="connsiteY130" fmla="*/ 2392550 h 6365608"/>
              <a:gd name="connsiteX131" fmla="*/ 2424986 w 14208162"/>
              <a:gd name="connsiteY131" fmla="*/ 2839413 h 6365608"/>
              <a:gd name="connsiteX132" fmla="*/ 2782655 w 14208162"/>
              <a:gd name="connsiteY132" fmla="*/ 2879134 h 6365608"/>
              <a:gd name="connsiteX133" fmla="*/ 4014627 w 14208162"/>
              <a:gd name="connsiteY133" fmla="*/ 2660668 h 6365608"/>
              <a:gd name="connsiteX134" fmla="*/ 4272945 w 14208162"/>
              <a:gd name="connsiteY134" fmla="*/ 2660668 h 6365608"/>
              <a:gd name="connsiteX135" fmla="*/ 4521326 w 14208162"/>
              <a:gd name="connsiteY135" fmla="*/ 2650737 h 6365608"/>
              <a:gd name="connsiteX136" fmla="*/ 4749837 w 14208162"/>
              <a:gd name="connsiteY136" fmla="*/ 2650737 h 6365608"/>
              <a:gd name="connsiteX137" fmla="*/ 4968413 w 14208162"/>
              <a:gd name="connsiteY137" fmla="*/ 2640807 h 6365608"/>
              <a:gd name="connsiteX138" fmla="*/ 6031485 w 14208162"/>
              <a:gd name="connsiteY138" fmla="*/ 2283316 h 6365608"/>
              <a:gd name="connsiteX139" fmla="*/ 6458702 w 14208162"/>
              <a:gd name="connsiteY139" fmla="*/ 2481922 h 6365608"/>
              <a:gd name="connsiteX140" fmla="*/ 6895853 w 14208162"/>
              <a:gd name="connsiteY140" fmla="*/ 3693418 h 6365608"/>
              <a:gd name="connsiteX141" fmla="*/ 7124363 w 14208162"/>
              <a:gd name="connsiteY141" fmla="*/ 3812582 h 6365608"/>
              <a:gd name="connsiteX142" fmla="*/ 8137760 w 14208162"/>
              <a:gd name="connsiteY142" fmla="*/ 3286276 h 6365608"/>
              <a:gd name="connsiteX143" fmla="*/ 8356335 w 14208162"/>
              <a:gd name="connsiteY143" fmla="*/ 3137322 h 6365608"/>
              <a:gd name="connsiteX144" fmla="*/ 9250509 w 14208162"/>
              <a:gd name="connsiteY144" fmla="*/ 3147252 h 6365608"/>
              <a:gd name="connsiteX145" fmla="*/ 10134747 w 14208162"/>
              <a:gd name="connsiteY145" fmla="*/ 3683488 h 6365608"/>
              <a:gd name="connsiteX146" fmla="*/ 10373193 w 14208162"/>
              <a:gd name="connsiteY146" fmla="*/ 3425300 h 6365608"/>
              <a:gd name="connsiteX147" fmla="*/ 10621574 w 14208162"/>
              <a:gd name="connsiteY147" fmla="*/ 2203874 h 6365608"/>
              <a:gd name="connsiteX148" fmla="*/ 10919632 w 14208162"/>
              <a:gd name="connsiteY148" fmla="*/ 2094641 h 6365608"/>
              <a:gd name="connsiteX149" fmla="*/ 11237560 w 14208162"/>
              <a:gd name="connsiteY149" fmla="*/ 2084711 h 6365608"/>
              <a:gd name="connsiteX150" fmla="*/ 12986166 w 14208162"/>
              <a:gd name="connsiteY150" fmla="*/ 3147252 h 6365608"/>
              <a:gd name="connsiteX151" fmla="*/ 14059174 w 14208162"/>
              <a:gd name="connsiteY151" fmla="*/ 2184014 h 6365608"/>
              <a:gd name="connsiteX152" fmla="*/ 14108850 w 14208162"/>
              <a:gd name="connsiteY152" fmla="*/ 2998298 h 6365608"/>
              <a:gd name="connsiteX153" fmla="*/ 14128721 w 14208162"/>
              <a:gd name="connsiteY153" fmla="*/ 3147252 h 6365608"/>
              <a:gd name="connsiteX154" fmla="*/ 13681634 w 14208162"/>
              <a:gd name="connsiteY154" fmla="*/ 3852303 h 6365608"/>
              <a:gd name="connsiteX155" fmla="*/ 13403447 w 14208162"/>
              <a:gd name="connsiteY155" fmla="*/ 3832443 h 6365608"/>
              <a:gd name="connsiteX156" fmla="*/ 13165001 w 14208162"/>
              <a:gd name="connsiteY156" fmla="*/ 3703349 h 6365608"/>
              <a:gd name="connsiteX157" fmla="*/ 12936490 w 14208162"/>
              <a:gd name="connsiteY157" fmla="*/ 3534534 h 6365608"/>
              <a:gd name="connsiteX158" fmla="*/ 11495877 w 14208162"/>
              <a:gd name="connsiteY158" fmla="*/ 2680528 h 6365608"/>
              <a:gd name="connsiteX159" fmla="*/ 11187884 w 14208162"/>
              <a:gd name="connsiteY159" fmla="*/ 2690459 h 6365608"/>
              <a:gd name="connsiteX160" fmla="*/ 10860021 w 14208162"/>
              <a:gd name="connsiteY160" fmla="*/ 3504743 h 6365608"/>
              <a:gd name="connsiteX161" fmla="*/ 10840150 w 14208162"/>
              <a:gd name="connsiteY161" fmla="*/ 3802652 h 6365608"/>
              <a:gd name="connsiteX162" fmla="*/ 10671251 w 14208162"/>
              <a:gd name="connsiteY162" fmla="*/ 4458051 h 6365608"/>
              <a:gd name="connsiteX163" fmla="*/ 10273840 w 14208162"/>
              <a:gd name="connsiteY163" fmla="*/ 4328957 h 6365608"/>
              <a:gd name="connsiteX164" fmla="*/ 10045329 w 14208162"/>
              <a:gd name="connsiteY164" fmla="*/ 4130351 h 6365608"/>
              <a:gd name="connsiteX165" fmla="*/ 9618113 w 14208162"/>
              <a:gd name="connsiteY165" fmla="*/ 3693418 h 6365608"/>
              <a:gd name="connsiteX166" fmla="*/ 9379667 w 14208162"/>
              <a:gd name="connsiteY166" fmla="*/ 3494813 h 6365608"/>
              <a:gd name="connsiteX167" fmla="*/ 8316594 w 14208162"/>
              <a:gd name="connsiteY167" fmla="*/ 3405440 h 6365608"/>
              <a:gd name="connsiteX168" fmla="*/ 8058278 w 14208162"/>
              <a:gd name="connsiteY168" fmla="*/ 3653697 h 6365608"/>
              <a:gd name="connsiteX169" fmla="*/ 7889378 w 14208162"/>
              <a:gd name="connsiteY169" fmla="*/ 3882094 h 6365608"/>
              <a:gd name="connsiteX170" fmla="*/ 7183975 w 14208162"/>
              <a:gd name="connsiteY170" fmla="*/ 4547424 h 6365608"/>
              <a:gd name="connsiteX171" fmla="*/ 6955465 w 14208162"/>
              <a:gd name="connsiteY171" fmla="*/ 4319027 h 6365608"/>
              <a:gd name="connsiteX172" fmla="*/ 6756759 w 14208162"/>
              <a:gd name="connsiteY172" fmla="*/ 4060839 h 6365608"/>
              <a:gd name="connsiteX173" fmla="*/ 6577925 w 14208162"/>
              <a:gd name="connsiteY173" fmla="*/ 3802652 h 6365608"/>
              <a:gd name="connsiteX174" fmla="*/ 5186988 w 14208162"/>
              <a:gd name="connsiteY174" fmla="*/ 3028089 h 6365608"/>
              <a:gd name="connsiteX175" fmla="*/ 4918736 w 14208162"/>
              <a:gd name="connsiteY175" fmla="*/ 3127392 h 6365608"/>
              <a:gd name="connsiteX176" fmla="*/ 4372297 w 14208162"/>
              <a:gd name="connsiteY176" fmla="*/ 3266416 h 6365608"/>
              <a:gd name="connsiteX177" fmla="*/ 4064304 w 14208162"/>
              <a:gd name="connsiteY177" fmla="*/ 3316067 h 6365608"/>
              <a:gd name="connsiteX178" fmla="*/ 2355439 w 14208162"/>
              <a:gd name="connsiteY178" fmla="*/ 3584185 h 6365608"/>
              <a:gd name="connsiteX179" fmla="*/ 1659971 w 14208162"/>
              <a:gd name="connsiteY179" fmla="*/ 3445161 h 6365608"/>
              <a:gd name="connsiteX180" fmla="*/ 1193014 w 14208162"/>
              <a:gd name="connsiteY180" fmla="*/ 2839413 h 6365608"/>
              <a:gd name="connsiteX181" fmla="*/ 1053920 w 14208162"/>
              <a:gd name="connsiteY181" fmla="*/ 2630877 h 6365608"/>
              <a:gd name="connsiteX182" fmla="*/ 1024114 w 14208162"/>
              <a:gd name="connsiteY182" fmla="*/ 2074780 h 6365608"/>
              <a:gd name="connsiteX183" fmla="*/ 1320135 w 14208162"/>
              <a:gd name="connsiteY183" fmla="*/ 1991168 h 6365608"/>
              <a:gd name="connsiteX184" fmla="*/ 2822617 w 14208162"/>
              <a:gd name="connsiteY184" fmla="*/ 1051960 h 6365608"/>
              <a:gd name="connsiteX185" fmla="*/ 3140539 w 14208162"/>
              <a:gd name="connsiteY185" fmla="*/ 1091681 h 6365608"/>
              <a:gd name="connsiteX186" fmla="*/ 3587616 w 14208162"/>
              <a:gd name="connsiteY186" fmla="*/ 1409451 h 6365608"/>
              <a:gd name="connsiteX187" fmla="*/ 3786317 w 14208162"/>
              <a:gd name="connsiteY187" fmla="*/ 1965547 h 6365608"/>
              <a:gd name="connsiteX188" fmla="*/ 4054564 w 14208162"/>
              <a:gd name="connsiteY188" fmla="*/ 2064850 h 6365608"/>
              <a:gd name="connsiteX189" fmla="*/ 4332745 w 14208162"/>
              <a:gd name="connsiteY189" fmla="*/ 2144293 h 6365608"/>
              <a:gd name="connsiteX190" fmla="*/ 4610927 w 14208162"/>
              <a:gd name="connsiteY190" fmla="*/ 2184014 h 6365608"/>
              <a:gd name="connsiteX191" fmla="*/ 4859303 w 14208162"/>
              <a:gd name="connsiteY191" fmla="*/ 2213805 h 6365608"/>
              <a:gd name="connsiteX192" fmla="*/ 6329691 w 14208162"/>
              <a:gd name="connsiteY192" fmla="*/ 1786802 h 6365608"/>
              <a:gd name="connsiteX193" fmla="*/ 6856249 w 14208162"/>
              <a:gd name="connsiteY193" fmla="*/ 3157183 h 6365608"/>
              <a:gd name="connsiteX194" fmla="*/ 7502026 w 14208162"/>
              <a:gd name="connsiteY194" fmla="*/ 3316067 h 6365608"/>
              <a:gd name="connsiteX195" fmla="*/ 8257090 w 14208162"/>
              <a:gd name="connsiteY195" fmla="*/ 2898995 h 6365608"/>
              <a:gd name="connsiteX196" fmla="*/ 8515401 w 14208162"/>
              <a:gd name="connsiteY196" fmla="*/ 2829483 h 6365608"/>
              <a:gd name="connsiteX197" fmla="*/ 9757283 w 14208162"/>
              <a:gd name="connsiteY197" fmla="*/ 3028089 h 6365608"/>
              <a:gd name="connsiteX198" fmla="*/ 9836763 w 14208162"/>
              <a:gd name="connsiteY198" fmla="*/ 2958577 h 6365608"/>
              <a:gd name="connsiteX199" fmla="*/ 9975854 w 14208162"/>
              <a:gd name="connsiteY199" fmla="*/ 2054920 h 6365608"/>
              <a:gd name="connsiteX200" fmla="*/ 10164620 w 14208162"/>
              <a:gd name="connsiteY200" fmla="*/ 1757011 h 6365608"/>
              <a:gd name="connsiteX201" fmla="*/ 11148190 w 14208162"/>
              <a:gd name="connsiteY201" fmla="*/ 1508754 h 6365608"/>
              <a:gd name="connsiteX202" fmla="*/ 11476047 w 14208162"/>
              <a:gd name="connsiteY202" fmla="*/ 1617987 h 6365608"/>
              <a:gd name="connsiteX203" fmla="*/ 12707993 w 14208162"/>
              <a:gd name="connsiteY203" fmla="*/ 2263456 h 6365608"/>
              <a:gd name="connsiteX204" fmla="*/ 13234551 w 14208162"/>
              <a:gd name="connsiteY204" fmla="*/ 2124432 h 6365608"/>
              <a:gd name="connsiteX205" fmla="*/ 14158511 w 14208162"/>
              <a:gd name="connsiteY205" fmla="*/ 1071821 h 6365608"/>
              <a:gd name="connsiteX206" fmla="*/ 14118771 w 14208162"/>
              <a:gd name="connsiteY206" fmla="*/ 1389590 h 6365608"/>
              <a:gd name="connsiteX207" fmla="*/ 14079031 w 14208162"/>
              <a:gd name="connsiteY207" fmla="*/ 1757011 h 6365608"/>
              <a:gd name="connsiteX208" fmla="*/ 13453122 w 14208162"/>
              <a:gd name="connsiteY208" fmla="*/ 2869204 h 6365608"/>
              <a:gd name="connsiteX209" fmla="*/ 13085525 w 14208162"/>
              <a:gd name="connsiteY209" fmla="*/ 2938716 h 6365608"/>
              <a:gd name="connsiteX210" fmla="*/ 11575397 w 14208162"/>
              <a:gd name="connsiteY210" fmla="*/ 1985408 h 6365608"/>
              <a:gd name="connsiteX211" fmla="*/ 11247541 w 14208162"/>
              <a:gd name="connsiteY211" fmla="*/ 1866244 h 6365608"/>
              <a:gd name="connsiteX212" fmla="*/ 10492477 w 14208162"/>
              <a:gd name="connsiteY212" fmla="*/ 1925826 h 6365608"/>
              <a:gd name="connsiteX213" fmla="*/ 10293776 w 14208162"/>
              <a:gd name="connsiteY213" fmla="*/ 2074781 h 6365608"/>
              <a:gd name="connsiteX214" fmla="*/ 10174555 w 14208162"/>
              <a:gd name="connsiteY214" fmla="*/ 2342898 h 6365608"/>
              <a:gd name="connsiteX215" fmla="*/ 9936114 w 14208162"/>
              <a:gd name="connsiteY215" fmla="*/ 3375649 h 6365608"/>
              <a:gd name="connsiteX216" fmla="*/ 8316700 w 14208162"/>
              <a:gd name="connsiteY216" fmla="*/ 3057880 h 6365608"/>
              <a:gd name="connsiteX217" fmla="*/ 8068324 w 14208162"/>
              <a:gd name="connsiteY217" fmla="*/ 3196904 h 6365608"/>
              <a:gd name="connsiteX218" fmla="*/ 7184104 w 14208162"/>
              <a:gd name="connsiteY218" fmla="*/ 3782791 h 6365608"/>
              <a:gd name="connsiteX219" fmla="*/ 6955599 w 14208162"/>
              <a:gd name="connsiteY219" fmla="*/ 3733140 h 6365608"/>
              <a:gd name="connsiteX220" fmla="*/ 6528391 w 14208162"/>
              <a:gd name="connsiteY220" fmla="*/ 2412411 h 6365608"/>
              <a:gd name="connsiteX221" fmla="*/ 6001834 w 14208162"/>
              <a:gd name="connsiteY221" fmla="*/ 2074781 h 6365608"/>
              <a:gd name="connsiteX222" fmla="*/ 4988459 w 14208162"/>
              <a:gd name="connsiteY222" fmla="*/ 2491853 h 6365608"/>
              <a:gd name="connsiteX223" fmla="*/ 4680472 w 14208162"/>
              <a:gd name="connsiteY223" fmla="*/ 2491853 h 6365608"/>
              <a:gd name="connsiteX224" fmla="*/ 4461901 w 14208162"/>
              <a:gd name="connsiteY224" fmla="*/ 2501783 h 6365608"/>
              <a:gd name="connsiteX225" fmla="*/ 4153914 w 14208162"/>
              <a:gd name="connsiteY225" fmla="*/ 2511713 h 6365608"/>
              <a:gd name="connsiteX226" fmla="*/ 2713331 w 14208162"/>
              <a:gd name="connsiteY226" fmla="*/ 2223735 h 6365608"/>
              <a:gd name="connsiteX227" fmla="*/ 2484825 w 14208162"/>
              <a:gd name="connsiteY227" fmla="*/ 2104571 h 6365608"/>
              <a:gd name="connsiteX228" fmla="*/ 2256319 w 14208162"/>
              <a:gd name="connsiteY228" fmla="*/ 1965547 h 6365608"/>
              <a:gd name="connsiteX229" fmla="*/ 766061 w 14208162"/>
              <a:gd name="connsiteY229" fmla="*/ 1766942 h 6365608"/>
              <a:gd name="connsiteX230" fmla="*/ 338854 w 14208162"/>
              <a:gd name="connsiteY230" fmla="*/ 1498823 h 6365608"/>
              <a:gd name="connsiteX231" fmla="*/ 2822617 w 14208162"/>
              <a:gd name="connsiteY231" fmla="*/ 1051960 h 6365608"/>
              <a:gd name="connsiteX232" fmla="*/ 4008113 w 14208162"/>
              <a:gd name="connsiteY232" fmla="*/ 124 h 6365608"/>
              <a:gd name="connsiteX233" fmla="*/ 4561365 w 14208162"/>
              <a:gd name="connsiteY233" fmla="*/ 317117 h 6365608"/>
              <a:gd name="connsiteX234" fmla="*/ 4809738 w 14208162"/>
              <a:gd name="connsiteY234" fmla="*/ 873214 h 6365608"/>
              <a:gd name="connsiteX235" fmla="*/ 4958762 w 14208162"/>
              <a:gd name="connsiteY235" fmla="*/ 1121472 h 6365608"/>
              <a:gd name="connsiteX236" fmla="*/ 5177330 w 14208162"/>
              <a:gd name="connsiteY236" fmla="*/ 1330008 h 6365608"/>
              <a:gd name="connsiteX237" fmla="*/ 5366094 w 14208162"/>
              <a:gd name="connsiteY237" fmla="*/ 1389590 h 6365608"/>
              <a:gd name="connsiteX238" fmla="*/ 6717245 w 14208162"/>
              <a:gd name="connsiteY238" fmla="*/ 1478963 h 6365608"/>
              <a:gd name="connsiteX239" fmla="*/ 8336638 w 14208162"/>
              <a:gd name="connsiteY239" fmla="*/ 2591156 h 6365608"/>
              <a:gd name="connsiteX240" fmla="*/ 8634685 w 14208162"/>
              <a:gd name="connsiteY240" fmla="*/ 2541504 h 6365608"/>
              <a:gd name="connsiteX241" fmla="*/ 9320196 w 14208162"/>
              <a:gd name="connsiteY241" fmla="*/ 2660668 h 6365608"/>
              <a:gd name="connsiteX242" fmla="*/ 9747398 w 14208162"/>
              <a:gd name="connsiteY242" fmla="*/ 1995338 h 6365608"/>
              <a:gd name="connsiteX243" fmla="*/ 9946097 w 14208162"/>
              <a:gd name="connsiteY243" fmla="*/ 1667638 h 6365608"/>
              <a:gd name="connsiteX244" fmla="*/ 11267443 w 14208162"/>
              <a:gd name="connsiteY244" fmla="*/ 1310147 h 6365608"/>
              <a:gd name="connsiteX245" fmla="*/ 11605230 w 14208162"/>
              <a:gd name="connsiteY245" fmla="*/ 1419381 h 6365608"/>
              <a:gd name="connsiteX246" fmla="*/ 12300676 w 14208162"/>
              <a:gd name="connsiteY246" fmla="*/ 1608056 h 6365608"/>
              <a:gd name="connsiteX247" fmla="*/ 12698073 w 14208162"/>
              <a:gd name="connsiteY247" fmla="*/ 1498823 h 6365608"/>
              <a:gd name="connsiteX248" fmla="*/ 13612087 w 14208162"/>
              <a:gd name="connsiteY248" fmla="*/ 188023 h 6365608"/>
              <a:gd name="connsiteX249" fmla="*/ 13830655 w 14208162"/>
              <a:gd name="connsiteY249" fmla="*/ 158233 h 6365608"/>
              <a:gd name="connsiteX250" fmla="*/ 14059159 w 14208162"/>
              <a:gd name="connsiteY250" fmla="*/ 148302 h 6365608"/>
              <a:gd name="connsiteX251" fmla="*/ 14128703 w 14208162"/>
              <a:gd name="connsiteY251" fmla="*/ 446211 h 6365608"/>
              <a:gd name="connsiteX252" fmla="*/ 14168443 w 14208162"/>
              <a:gd name="connsiteY252" fmla="*/ 763981 h 6365608"/>
              <a:gd name="connsiteX253" fmla="*/ 13900200 w 14208162"/>
              <a:gd name="connsiteY253" fmla="*/ 843423 h 6365608"/>
              <a:gd name="connsiteX254" fmla="*/ 13522672 w 14208162"/>
              <a:gd name="connsiteY254" fmla="*/ 1111541 h 6365608"/>
              <a:gd name="connsiteX255" fmla="*/ 12429830 w 14208162"/>
              <a:gd name="connsiteY255" fmla="*/ 1975477 h 6365608"/>
              <a:gd name="connsiteX256" fmla="*/ 11664840 w 14208162"/>
              <a:gd name="connsiteY256" fmla="*/ 1588196 h 6365608"/>
              <a:gd name="connsiteX257" fmla="*/ 11396597 w 14208162"/>
              <a:gd name="connsiteY257" fmla="*/ 1469032 h 6365608"/>
              <a:gd name="connsiteX258" fmla="*/ 10283884 w 14208162"/>
              <a:gd name="connsiteY258" fmla="*/ 1478963 h 6365608"/>
              <a:gd name="connsiteX259" fmla="*/ 9906357 w 14208162"/>
              <a:gd name="connsiteY259" fmla="*/ 1886105 h 6365608"/>
              <a:gd name="connsiteX260" fmla="*/ 9548699 w 14208162"/>
              <a:gd name="connsiteY260" fmla="*/ 2898995 h 6365608"/>
              <a:gd name="connsiteX261" fmla="*/ 8654555 w 14208162"/>
              <a:gd name="connsiteY261" fmla="*/ 2720249 h 6365608"/>
              <a:gd name="connsiteX262" fmla="*/ 8406182 w 14208162"/>
              <a:gd name="connsiteY262" fmla="*/ 2789762 h 6365608"/>
              <a:gd name="connsiteX263" fmla="*/ 8078329 w 14208162"/>
              <a:gd name="connsiteY263" fmla="*/ 2958577 h 6365608"/>
              <a:gd name="connsiteX264" fmla="*/ 7114641 w 14208162"/>
              <a:gd name="connsiteY264" fmla="*/ 2958577 h 6365608"/>
              <a:gd name="connsiteX265" fmla="*/ 6756985 w 14208162"/>
              <a:gd name="connsiteY265" fmla="*/ 1995338 h 6365608"/>
              <a:gd name="connsiteX266" fmla="*/ 6121149 w 14208162"/>
              <a:gd name="connsiteY266" fmla="*/ 1757011 h 6365608"/>
              <a:gd name="connsiteX267" fmla="*/ 4849477 w 14208162"/>
              <a:gd name="connsiteY267" fmla="*/ 2064850 h 6365608"/>
              <a:gd name="connsiteX268" fmla="*/ 4611039 w 14208162"/>
              <a:gd name="connsiteY268" fmla="*/ 2064850 h 6365608"/>
              <a:gd name="connsiteX269" fmla="*/ 4342796 w 14208162"/>
              <a:gd name="connsiteY269" fmla="*/ 2005268 h 6365608"/>
              <a:gd name="connsiteX270" fmla="*/ 3846049 w 14208162"/>
              <a:gd name="connsiteY270" fmla="*/ 972517 h 6365608"/>
              <a:gd name="connsiteX271" fmla="*/ 3259888 w 14208162"/>
              <a:gd name="connsiteY271" fmla="*/ 674608 h 6365608"/>
              <a:gd name="connsiteX272" fmla="*/ 2941970 w 14208162"/>
              <a:gd name="connsiteY272" fmla="*/ 714330 h 6365608"/>
              <a:gd name="connsiteX273" fmla="*/ 637066 w 14208162"/>
              <a:gd name="connsiteY273" fmla="*/ 1280357 h 6365608"/>
              <a:gd name="connsiteX274" fmla="*/ 170124 w 14208162"/>
              <a:gd name="connsiteY274" fmla="*/ 1320078 h 6365608"/>
              <a:gd name="connsiteX275" fmla="*/ 1230 w 14208162"/>
              <a:gd name="connsiteY275" fmla="*/ 952657 h 6365608"/>
              <a:gd name="connsiteX276" fmla="*/ 2693597 w 14208162"/>
              <a:gd name="connsiteY276" fmla="*/ 227745 h 6365608"/>
              <a:gd name="connsiteX277" fmla="*/ 3438717 w 14208162"/>
              <a:gd name="connsiteY277" fmla="*/ 58930 h 6365608"/>
              <a:gd name="connsiteX278" fmla="*/ 3756635 w 14208162"/>
              <a:gd name="connsiteY278" fmla="*/ 19208 h 6365608"/>
              <a:gd name="connsiteX279" fmla="*/ 4008113 w 14208162"/>
              <a:gd name="connsiteY279" fmla="*/ 124 h 6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14208162" h="6365608">
                <a:moveTo>
                  <a:pt x="12380666" y="4850757"/>
                </a:moveTo>
                <a:cubicBezTo>
                  <a:pt x="12470330" y="4842887"/>
                  <a:pt x="12565802" y="4858364"/>
                  <a:pt x="12668260" y="4904913"/>
                </a:cubicBezTo>
                <a:cubicBezTo>
                  <a:pt x="13135218" y="5123379"/>
                  <a:pt x="13492888" y="5619894"/>
                  <a:pt x="14059198" y="5619894"/>
                </a:cubicBezTo>
                <a:cubicBezTo>
                  <a:pt x="14079069" y="5619894"/>
                  <a:pt x="13999587" y="5709266"/>
                  <a:pt x="14019457" y="5768848"/>
                </a:cubicBezTo>
                <a:cubicBezTo>
                  <a:pt x="13989651" y="5848290"/>
                  <a:pt x="13969781" y="5917802"/>
                  <a:pt x="13969781" y="5917802"/>
                </a:cubicBezTo>
                <a:cubicBezTo>
                  <a:pt x="13592240" y="5917802"/>
                  <a:pt x="13264376" y="5709266"/>
                  <a:pt x="12926577" y="5550382"/>
                </a:cubicBezTo>
                <a:cubicBezTo>
                  <a:pt x="12688130" y="5451079"/>
                  <a:pt x="12409942" y="5401427"/>
                  <a:pt x="12171496" y="5550382"/>
                </a:cubicBezTo>
                <a:cubicBezTo>
                  <a:pt x="11724408" y="5828430"/>
                  <a:pt x="11237580" y="6046896"/>
                  <a:pt x="10711010" y="6036966"/>
                </a:cubicBezTo>
                <a:cubicBezTo>
                  <a:pt x="10621592" y="6036966"/>
                  <a:pt x="10522240" y="6027036"/>
                  <a:pt x="10442757" y="6007175"/>
                </a:cubicBezTo>
                <a:cubicBezTo>
                  <a:pt x="10263922" y="5967454"/>
                  <a:pt x="10085087" y="5888012"/>
                  <a:pt x="9916188" y="5758918"/>
                </a:cubicBezTo>
                <a:cubicBezTo>
                  <a:pt x="9816835" y="5699336"/>
                  <a:pt x="9717482" y="5639754"/>
                  <a:pt x="9608194" y="5590103"/>
                </a:cubicBezTo>
                <a:cubicBezTo>
                  <a:pt x="9300200" y="5441148"/>
                  <a:pt x="8992207" y="5371636"/>
                  <a:pt x="8674278" y="5619894"/>
                </a:cubicBezTo>
                <a:cubicBezTo>
                  <a:pt x="8276867" y="5927733"/>
                  <a:pt x="7859585" y="6225641"/>
                  <a:pt x="7382692" y="6334874"/>
                </a:cubicBezTo>
                <a:cubicBezTo>
                  <a:pt x="7273404" y="6354735"/>
                  <a:pt x="7164116" y="6364665"/>
                  <a:pt x="7044893" y="6354735"/>
                </a:cubicBezTo>
                <a:cubicBezTo>
                  <a:pt x="6935605" y="6344805"/>
                  <a:pt x="6826316" y="6315014"/>
                  <a:pt x="6707094" y="6255432"/>
                </a:cubicBezTo>
                <a:cubicBezTo>
                  <a:pt x="6617676" y="6205781"/>
                  <a:pt x="6518323" y="6136269"/>
                  <a:pt x="6428905" y="6056826"/>
                </a:cubicBezTo>
                <a:cubicBezTo>
                  <a:pt x="5534730" y="5272333"/>
                  <a:pt x="4213338" y="5490800"/>
                  <a:pt x="3160199" y="5748987"/>
                </a:cubicBezTo>
                <a:cubicBezTo>
                  <a:pt x="3070781" y="5778778"/>
                  <a:pt x="2991299" y="5818499"/>
                  <a:pt x="2911817" y="5868151"/>
                </a:cubicBezTo>
                <a:cubicBezTo>
                  <a:pt x="2494535" y="6086617"/>
                  <a:pt x="2087189" y="6384526"/>
                  <a:pt x="1610295" y="6364665"/>
                </a:cubicBezTo>
                <a:cubicBezTo>
                  <a:pt x="1381784" y="6354735"/>
                  <a:pt x="1153273" y="6255432"/>
                  <a:pt x="994308" y="6056826"/>
                </a:cubicBezTo>
                <a:cubicBezTo>
                  <a:pt x="914826" y="5947593"/>
                  <a:pt x="885020" y="5788709"/>
                  <a:pt x="954567" y="5649685"/>
                </a:cubicBezTo>
                <a:cubicBezTo>
                  <a:pt x="1610295" y="6195850"/>
                  <a:pt x="2355441" y="5987314"/>
                  <a:pt x="2951558" y="5461009"/>
                </a:cubicBezTo>
                <a:cubicBezTo>
                  <a:pt x="3050911" y="5411357"/>
                  <a:pt x="3160199" y="5371636"/>
                  <a:pt x="3259552" y="5341845"/>
                </a:cubicBezTo>
                <a:cubicBezTo>
                  <a:pt x="3905345" y="5113449"/>
                  <a:pt x="4541203" y="5043937"/>
                  <a:pt x="5226737" y="4894982"/>
                </a:cubicBezTo>
                <a:cubicBezTo>
                  <a:pt x="5942077" y="4736098"/>
                  <a:pt x="6170588" y="5590103"/>
                  <a:pt x="6667352" y="5947593"/>
                </a:cubicBezTo>
                <a:cubicBezTo>
                  <a:pt x="6756769" y="6017105"/>
                  <a:pt x="6846187" y="6076687"/>
                  <a:pt x="6955476" y="6116408"/>
                </a:cubicBezTo>
                <a:cubicBezTo>
                  <a:pt x="7064763" y="6166060"/>
                  <a:pt x="7174051" y="6175990"/>
                  <a:pt x="7263469" y="6175990"/>
                </a:cubicBezTo>
                <a:cubicBezTo>
                  <a:pt x="7919197" y="6106478"/>
                  <a:pt x="8247061" y="5451079"/>
                  <a:pt x="8694149" y="5024076"/>
                </a:cubicBezTo>
                <a:cubicBezTo>
                  <a:pt x="8952466" y="4805610"/>
                  <a:pt x="9280330" y="4924773"/>
                  <a:pt x="9538647" y="5123379"/>
                </a:cubicBezTo>
                <a:cubicBezTo>
                  <a:pt x="9618129" y="5192891"/>
                  <a:pt x="9707547" y="5252473"/>
                  <a:pt x="9787029" y="5321985"/>
                </a:cubicBezTo>
                <a:cubicBezTo>
                  <a:pt x="9866511" y="5381567"/>
                  <a:pt x="9945993" y="5451079"/>
                  <a:pt x="10035411" y="5500730"/>
                </a:cubicBezTo>
                <a:cubicBezTo>
                  <a:pt x="10164570" y="5600033"/>
                  <a:pt x="10303663" y="5689406"/>
                  <a:pt x="10462628" y="5748987"/>
                </a:cubicBezTo>
                <a:cubicBezTo>
                  <a:pt x="10542110" y="5778778"/>
                  <a:pt x="10621592" y="5798639"/>
                  <a:pt x="10701075" y="5818499"/>
                </a:cubicBezTo>
                <a:cubicBezTo>
                  <a:pt x="10949456" y="5888012"/>
                  <a:pt x="11247515" y="5828430"/>
                  <a:pt x="11446220" y="5639754"/>
                </a:cubicBezTo>
                <a:cubicBezTo>
                  <a:pt x="11712610" y="5357362"/>
                  <a:pt x="11992117" y="4884858"/>
                  <a:pt x="12380666" y="4850757"/>
                </a:cubicBezTo>
                <a:close/>
                <a:moveTo>
                  <a:pt x="12096628" y="3890937"/>
                </a:moveTo>
                <a:cubicBezTo>
                  <a:pt x="12520427" y="3867197"/>
                  <a:pt x="12986140" y="4425776"/>
                  <a:pt x="13284197" y="4716237"/>
                </a:cubicBezTo>
                <a:cubicBezTo>
                  <a:pt x="13522642" y="4954564"/>
                  <a:pt x="13890245" y="5123379"/>
                  <a:pt x="14188302" y="4894982"/>
                </a:cubicBezTo>
                <a:cubicBezTo>
                  <a:pt x="14188302" y="4994285"/>
                  <a:pt x="14158496" y="5083658"/>
                  <a:pt x="14158496" y="5182961"/>
                </a:cubicBezTo>
                <a:cubicBezTo>
                  <a:pt x="14138626" y="5302124"/>
                  <a:pt x="14118755" y="5411357"/>
                  <a:pt x="14118755" y="5411357"/>
                </a:cubicBezTo>
                <a:cubicBezTo>
                  <a:pt x="13592189" y="5510660"/>
                  <a:pt x="13224586" y="5083658"/>
                  <a:pt x="12856983" y="4765888"/>
                </a:cubicBezTo>
                <a:cubicBezTo>
                  <a:pt x="12558926" y="4517631"/>
                  <a:pt x="12062165" y="4398468"/>
                  <a:pt x="11863461" y="4805610"/>
                </a:cubicBezTo>
                <a:cubicBezTo>
                  <a:pt x="11625016" y="5302124"/>
                  <a:pt x="11247477" y="5917802"/>
                  <a:pt x="10651364" y="5709266"/>
                </a:cubicBezTo>
                <a:cubicBezTo>
                  <a:pt x="10552012" y="5689405"/>
                  <a:pt x="10462595" y="5649684"/>
                  <a:pt x="10373178" y="5609963"/>
                </a:cubicBezTo>
                <a:cubicBezTo>
                  <a:pt x="10204279" y="5520591"/>
                  <a:pt x="10035381" y="5381566"/>
                  <a:pt x="9916158" y="5232612"/>
                </a:cubicBezTo>
                <a:cubicBezTo>
                  <a:pt x="9856547" y="5182961"/>
                  <a:pt x="9806871" y="5133309"/>
                  <a:pt x="9747259" y="5073727"/>
                </a:cubicBezTo>
                <a:cubicBezTo>
                  <a:pt x="9697583" y="5024076"/>
                  <a:pt x="9637972" y="4974425"/>
                  <a:pt x="9578360" y="4924773"/>
                </a:cubicBezTo>
                <a:cubicBezTo>
                  <a:pt x="9290239" y="4686446"/>
                  <a:pt x="8872960" y="4458049"/>
                  <a:pt x="8584839" y="4795679"/>
                </a:cubicBezTo>
                <a:cubicBezTo>
                  <a:pt x="8187430" y="5292194"/>
                  <a:pt x="7919179" y="6086617"/>
                  <a:pt x="7193908" y="6046896"/>
                </a:cubicBezTo>
                <a:cubicBezTo>
                  <a:pt x="7074686" y="6036966"/>
                  <a:pt x="6975334" y="6007175"/>
                  <a:pt x="6885916" y="5967454"/>
                </a:cubicBezTo>
                <a:cubicBezTo>
                  <a:pt x="6796499" y="5917802"/>
                  <a:pt x="6717018" y="5848290"/>
                  <a:pt x="6647471" y="5778778"/>
                </a:cubicBezTo>
                <a:cubicBezTo>
                  <a:pt x="6220257" y="5341845"/>
                  <a:pt x="6031488" y="4428259"/>
                  <a:pt x="5276412" y="4577213"/>
                </a:cubicBezTo>
                <a:cubicBezTo>
                  <a:pt x="4600817" y="4706307"/>
                  <a:pt x="3984833" y="4964494"/>
                  <a:pt x="3329108" y="5133309"/>
                </a:cubicBezTo>
                <a:cubicBezTo>
                  <a:pt x="3219821" y="5163100"/>
                  <a:pt x="3110533" y="5202821"/>
                  <a:pt x="3001246" y="5242542"/>
                </a:cubicBezTo>
                <a:cubicBezTo>
                  <a:pt x="2772736" y="5321985"/>
                  <a:pt x="2593902" y="5510660"/>
                  <a:pt x="2385262" y="5609963"/>
                </a:cubicBezTo>
                <a:cubicBezTo>
                  <a:pt x="1878566" y="5838360"/>
                  <a:pt x="1222842" y="5768848"/>
                  <a:pt x="954591" y="5242542"/>
                </a:cubicBezTo>
                <a:cubicBezTo>
                  <a:pt x="835368" y="5014146"/>
                  <a:pt x="865174" y="4706307"/>
                  <a:pt x="865174" y="4428259"/>
                </a:cubicBezTo>
                <a:cubicBezTo>
                  <a:pt x="1053943" y="4765888"/>
                  <a:pt x="1332129" y="5202821"/>
                  <a:pt x="1729538" y="5073727"/>
                </a:cubicBezTo>
                <a:cubicBezTo>
                  <a:pt x="2196493" y="4924773"/>
                  <a:pt x="2613772" y="4736098"/>
                  <a:pt x="3080728" y="4746028"/>
                </a:cubicBezTo>
                <a:cubicBezTo>
                  <a:pt x="3180080" y="4746028"/>
                  <a:pt x="3269497" y="4755958"/>
                  <a:pt x="3368849" y="4765888"/>
                </a:cubicBezTo>
                <a:cubicBezTo>
                  <a:pt x="3945092" y="4746028"/>
                  <a:pt x="4431918" y="4368677"/>
                  <a:pt x="4938614" y="4120419"/>
                </a:cubicBezTo>
                <a:cubicBezTo>
                  <a:pt x="5395634" y="3901953"/>
                  <a:pt x="5971877" y="4050907"/>
                  <a:pt x="6230193" y="4497771"/>
                </a:cubicBezTo>
                <a:cubicBezTo>
                  <a:pt x="6438832" y="4865191"/>
                  <a:pt x="6488508" y="5302124"/>
                  <a:pt x="6786564" y="5609963"/>
                </a:cubicBezTo>
                <a:cubicBezTo>
                  <a:pt x="6885916" y="5709266"/>
                  <a:pt x="7015074" y="5768848"/>
                  <a:pt x="7183973" y="5788708"/>
                </a:cubicBezTo>
                <a:cubicBezTo>
                  <a:pt x="7978791" y="5788708"/>
                  <a:pt x="8058272" y="4825470"/>
                  <a:pt x="8475551" y="4299165"/>
                </a:cubicBezTo>
                <a:cubicBezTo>
                  <a:pt x="8684191" y="4001256"/>
                  <a:pt x="9071665" y="4031047"/>
                  <a:pt x="9320045" y="4249513"/>
                </a:cubicBezTo>
                <a:cubicBezTo>
                  <a:pt x="9558490" y="4438189"/>
                  <a:pt x="9737324" y="4666585"/>
                  <a:pt x="9926093" y="4875122"/>
                </a:cubicBezTo>
                <a:cubicBezTo>
                  <a:pt x="9985704" y="4944634"/>
                  <a:pt x="10055251" y="5014146"/>
                  <a:pt x="10124798" y="5083658"/>
                </a:cubicBezTo>
                <a:cubicBezTo>
                  <a:pt x="10184409" y="5143239"/>
                  <a:pt x="10253955" y="5202821"/>
                  <a:pt x="10333437" y="5262403"/>
                </a:cubicBezTo>
                <a:cubicBezTo>
                  <a:pt x="10402984" y="5321985"/>
                  <a:pt x="10482465" y="5371636"/>
                  <a:pt x="10561947" y="5411357"/>
                </a:cubicBezTo>
                <a:cubicBezTo>
                  <a:pt x="10879874" y="5609963"/>
                  <a:pt x="11297153" y="5431218"/>
                  <a:pt x="11426311" y="5093588"/>
                </a:cubicBezTo>
                <a:cubicBezTo>
                  <a:pt x="11545534" y="4775819"/>
                  <a:pt x="11495858" y="4408398"/>
                  <a:pt x="11694562" y="4140280"/>
                </a:cubicBezTo>
                <a:cubicBezTo>
                  <a:pt x="11818752" y="3971465"/>
                  <a:pt x="11955362" y="3898850"/>
                  <a:pt x="12096628" y="3890937"/>
                </a:cubicBezTo>
                <a:close/>
                <a:moveTo>
                  <a:pt x="11704493" y="2988368"/>
                </a:moveTo>
                <a:cubicBezTo>
                  <a:pt x="11754169" y="2990850"/>
                  <a:pt x="11803844" y="2998298"/>
                  <a:pt x="11853520" y="3008228"/>
                </a:cubicBezTo>
                <a:cubicBezTo>
                  <a:pt x="12052224" y="3057880"/>
                  <a:pt x="12240993" y="3177043"/>
                  <a:pt x="12429762" y="3316067"/>
                </a:cubicBezTo>
                <a:cubicBezTo>
                  <a:pt x="12519179" y="3385579"/>
                  <a:pt x="12618531" y="3465022"/>
                  <a:pt x="12707947" y="3554394"/>
                </a:cubicBezTo>
                <a:cubicBezTo>
                  <a:pt x="13025874" y="3802651"/>
                  <a:pt x="13333865" y="4219724"/>
                  <a:pt x="13761078" y="4189933"/>
                </a:cubicBezTo>
                <a:cubicBezTo>
                  <a:pt x="13830625" y="4160142"/>
                  <a:pt x="13890236" y="4110490"/>
                  <a:pt x="13939912" y="4050909"/>
                </a:cubicBezTo>
                <a:cubicBezTo>
                  <a:pt x="14039264" y="3931745"/>
                  <a:pt x="14118745" y="3753000"/>
                  <a:pt x="14178356" y="3623906"/>
                </a:cubicBezTo>
                <a:cubicBezTo>
                  <a:pt x="14178356" y="3782791"/>
                  <a:pt x="14178356" y="3931745"/>
                  <a:pt x="14198227" y="4100560"/>
                </a:cubicBezTo>
                <a:cubicBezTo>
                  <a:pt x="14208162" y="4328957"/>
                  <a:pt x="14208162" y="4547423"/>
                  <a:pt x="14208162" y="4547423"/>
                </a:cubicBezTo>
                <a:cubicBezTo>
                  <a:pt x="14128680" y="4636796"/>
                  <a:pt x="14049199" y="4716238"/>
                  <a:pt x="13959782" y="4765890"/>
                </a:cubicBezTo>
                <a:cubicBezTo>
                  <a:pt x="13681597" y="4875123"/>
                  <a:pt x="13433217" y="4616935"/>
                  <a:pt x="13224578" y="4438190"/>
                </a:cubicBezTo>
                <a:cubicBezTo>
                  <a:pt x="12837105" y="4110490"/>
                  <a:pt x="12539049" y="3683488"/>
                  <a:pt x="12032354" y="3594115"/>
                </a:cubicBezTo>
                <a:cubicBezTo>
                  <a:pt x="11803844" y="3564324"/>
                  <a:pt x="11575335" y="3693418"/>
                  <a:pt x="11505789" y="3911885"/>
                </a:cubicBezTo>
                <a:cubicBezTo>
                  <a:pt x="11396501" y="4249514"/>
                  <a:pt x="11436242" y="4587144"/>
                  <a:pt x="11336890" y="4924774"/>
                </a:cubicBezTo>
                <a:cubicBezTo>
                  <a:pt x="11247474" y="5232613"/>
                  <a:pt x="10939482" y="5461010"/>
                  <a:pt x="10651362" y="5282265"/>
                </a:cubicBezTo>
                <a:cubicBezTo>
                  <a:pt x="10571880" y="5242544"/>
                  <a:pt x="10502334" y="5182962"/>
                  <a:pt x="10422852" y="5133310"/>
                </a:cubicBezTo>
                <a:cubicBezTo>
                  <a:pt x="10353306" y="5073729"/>
                  <a:pt x="10283759" y="5014147"/>
                  <a:pt x="10224148" y="4964495"/>
                </a:cubicBezTo>
                <a:cubicBezTo>
                  <a:pt x="10144667" y="4894983"/>
                  <a:pt x="10075120" y="4815541"/>
                  <a:pt x="10005574" y="4746029"/>
                </a:cubicBezTo>
                <a:cubicBezTo>
                  <a:pt x="9787000" y="4517632"/>
                  <a:pt x="9588296" y="4269375"/>
                  <a:pt x="9369721" y="4050909"/>
                </a:cubicBezTo>
                <a:cubicBezTo>
                  <a:pt x="9071666" y="3753000"/>
                  <a:pt x="8594776" y="3812582"/>
                  <a:pt x="8346396" y="4150212"/>
                </a:cubicBezTo>
                <a:cubicBezTo>
                  <a:pt x="7958924" y="4646726"/>
                  <a:pt x="7849637" y="5739058"/>
                  <a:pt x="7094562" y="5609964"/>
                </a:cubicBezTo>
                <a:cubicBezTo>
                  <a:pt x="7015081" y="5560313"/>
                  <a:pt x="6955469" y="5500731"/>
                  <a:pt x="6895859" y="5441149"/>
                </a:cubicBezTo>
                <a:cubicBezTo>
                  <a:pt x="6836247" y="5381568"/>
                  <a:pt x="6786572" y="5312056"/>
                  <a:pt x="6736895" y="5242544"/>
                </a:cubicBezTo>
                <a:cubicBezTo>
                  <a:pt x="6687219" y="5182962"/>
                  <a:pt x="6637544" y="5113450"/>
                  <a:pt x="6627608" y="5024077"/>
                </a:cubicBezTo>
                <a:cubicBezTo>
                  <a:pt x="6488516" y="4239584"/>
                  <a:pt x="5703635" y="3524603"/>
                  <a:pt x="4968430" y="3892024"/>
                </a:cubicBezTo>
                <a:cubicBezTo>
                  <a:pt x="4461735" y="4120421"/>
                  <a:pt x="3964975" y="4487841"/>
                  <a:pt x="3378798" y="4448120"/>
                </a:cubicBezTo>
                <a:cubicBezTo>
                  <a:pt x="3239706" y="4438190"/>
                  <a:pt x="3080743" y="4497772"/>
                  <a:pt x="2981391" y="4438190"/>
                </a:cubicBezTo>
                <a:cubicBezTo>
                  <a:pt x="2872104" y="4368678"/>
                  <a:pt x="2752881" y="4299166"/>
                  <a:pt x="2623724" y="4328957"/>
                </a:cubicBezTo>
                <a:cubicBezTo>
                  <a:pt x="2285927" y="4398469"/>
                  <a:pt x="2057417" y="4646726"/>
                  <a:pt x="1729556" y="4716238"/>
                </a:cubicBezTo>
                <a:cubicBezTo>
                  <a:pt x="1252667" y="4835402"/>
                  <a:pt x="1034092" y="4309096"/>
                  <a:pt x="895000" y="3961536"/>
                </a:cubicBezTo>
                <a:cubicBezTo>
                  <a:pt x="795648" y="3693418"/>
                  <a:pt x="924805" y="3375649"/>
                  <a:pt x="934740" y="3067810"/>
                </a:cubicBezTo>
                <a:cubicBezTo>
                  <a:pt x="1252667" y="3335928"/>
                  <a:pt x="1322213" y="3941675"/>
                  <a:pt x="1689815" y="3941675"/>
                </a:cubicBezTo>
                <a:cubicBezTo>
                  <a:pt x="2385279" y="3941675"/>
                  <a:pt x="3070807" y="3733139"/>
                  <a:pt x="3786142" y="3703348"/>
                </a:cubicBezTo>
                <a:cubicBezTo>
                  <a:pt x="3885494" y="3693418"/>
                  <a:pt x="3984846" y="3693418"/>
                  <a:pt x="4084197" y="3693418"/>
                </a:cubicBezTo>
                <a:cubicBezTo>
                  <a:pt x="4302772" y="3713279"/>
                  <a:pt x="4501476" y="3623906"/>
                  <a:pt x="4690245" y="3534534"/>
                </a:cubicBezTo>
                <a:cubicBezTo>
                  <a:pt x="4789597" y="3484882"/>
                  <a:pt x="4888949" y="3435231"/>
                  <a:pt x="4988300" y="3385579"/>
                </a:cubicBezTo>
                <a:cubicBezTo>
                  <a:pt x="5087653" y="3345858"/>
                  <a:pt x="5187005" y="3306137"/>
                  <a:pt x="5296292" y="3286276"/>
                </a:cubicBezTo>
                <a:cubicBezTo>
                  <a:pt x="5743376" y="3157182"/>
                  <a:pt x="6170589" y="3474952"/>
                  <a:pt x="6418969" y="3842373"/>
                </a:cubicBezTo>
                <a:cubicBezTo>
                  <a:pt x="6488516" y="3941675"/>
                  <a:pt x="6548126" y="4040978"/>
                  <a:pt x="6607738" y="4140281"/>
                </a:cubicBezTo>
                <a:cubicBezTo>
                  <a:pt x="6717024" y="4348817"/>
                  <a:pt x="6816377" y="4567284"/>
                  <a:pt x="6925664" y="4755959"/>
                </a:cubicBezTo>
                <a:cubicBezTo>
                  <a:pt x="6995210" y="4865193"/>
                  <a:pt x="7084627" y="4964495"/>
                  <a:pt x="7193914" y="5043938"/>
                </a:cubicBezTo>
                <a:cubicBezTo>
                  <a:pt x="7303201" y="5113450"/>
                  <a:pt x="7402553" y="4994286"/>
                  <a:pt x="7482034" y="4924774"/>
                </a:cubicBezTo>
                <a:cubicBezTo>
                  <a:pt x="7819831" y="4497772"/>
                  <a:pt x="7958924" y="3941675"/>
                  <a:pt x="8376202" y="3594115"/>
                </a:cubicBezTo>
                <a:cubicBezTo>
                  <a:pt x="8485489" y="3514673"/>
                  <a:pt x="8584841" y="3474952"/>
                  <a:pt x="8694128" y="3455091"/>
                </a:cubicBezTo>
                <a:cubicBezTo>
                  <a:pt x="8793480" y="3435231"/>
                  <a:pt x="8882897" y="3435231"/>
                  <a:pt x="8982249" y="3455091"/>
                </a:cubicBezTo>
                <a:cubicBezTo>
                  <a:pt x="9071666" y="3474952"/>
                  <a:pt x="9161083" y="3514673"/>
                  <a:pt x="9250499" y="3574255"/>
                </a:cubicBezTo>
                <a:cubicBezTo>
                  <a:pt x="9518749" y="3753000"/>
                  <a:pt x="9737324" y="4001257"/>
                  <a:pt x="9955898" y="4239584"/>
                </a:cubicBezTo>
                <a:cubicBezTo>
                  <a:pt x="10035380" y="4319027"/>
                  <a:pt x="10104926" y="4408399"/>
                  <a:pt x="10184407" y="4487841"/>
                </a:cubicBezTo>
                <a:cubicBezTo>
                  <a:pt x="10283759" y="4567284"/>
                  <a:pt x="10402982" y="4696378"/>
                  <a:pt x="10522204" y="4775820"/>
                </a:cubicBezTo>
                <a:cubicBezTo>
                  <a:pt x="10651362" y="4875123"/>
                  <a:pt x="10830195" y="4894983"/>
                  <a:pt x="10939482" y="4765890"/>
                </a:cubicBezTo>
                <a:cubicBezTo>
                  <a:pt x="11078575" y="4587144"/>
                  <a:pt x="11048770" y="4358748"/>
                  <a:pt x="11048770" y="4140281"/>
                </a:cubicBezTo>
                <a:cubicBezTo>
                  <a:pt x="11048770" y="4070769"/>
                  <a:pt x="11048770" y="3991327"/>
                  <a:pt x="11058705" y="3911885"/>
                </a:cubicBezTo>
                <a:cubicBezTo>
                  <a:pt x="11068640" y="3812582"/>
                  <a:pt x="11078575" y="3713279"/>
                  <a:pt x="11098446" y="3623906"/>
                </a:cubicBezTo>
                <a:cubicBezTo>
                  <a:pt x="11148122" y="3335928"/>
                  <a:pt x="11267344" y="3097601"/>
                  <a:pt x="11555465" y="2998298"/>
                </a:cubicBezTo>
                <a:cubicBezTo>
                  <a:pt x="11605141" y="2988368"/>
                  <a:pt x="11654817" y="2985885"/>
                  <a:pt x="11704493" y="2988368"/>
                </a:cubicBezTo>
                <a:close/>
                <a:moveTo>
                  <a:pt x="1320135" y="1991168"/>
                </a:moveTo>
                <a:cubicBezTo>
                  <a:pt x="1494487" y="1997666"/>
                  <a:pt x="1676116" y="2082228"/>
                  <a:pt x="1818935" y="2193944"/>
                </a:cubicBezTo>
                <a:cubicBezTo>
                  <a:pt x="1888482" y="2253526"/>
                  <a:pt x="1958029" y="2323038"/>
                  <a:pt x="2027576" y="2392550"/>
                </a:cubicBezTo>
                <a:cubicBezTo>
                  <a:pt x="2166669" y="2541504"/>
                  <a:pt x="2305763" y="2700389"/>
                  <a:pt x="2424986" y="2839413"/>
                </a:cubicBezTo>
                <a:cubicBezTo>
                  <a:pt x="2524339" y="2928786"/>
                  <a:pt x="2653497" y="2908925"/>
                  <a:pt x="2782655" y="2879134"/>
                </a:cubicBezTo>
                <a:cubicBezTo>
                  <a:pt x="3209872" y="2809622"/>
                  <a:pt x="3607282" y="2660668"/>
                  <a:pt x="4014627" y="2660668"/>
                </a:cubicBezTo>
                <a:cubicBezTo>
                  <a:pt x="4104045" y="2660668"/>
                  <a:pt x="4183527" y="2660668"/>
                  <a:pt x="4272945" y="2660668"/>
                </a:cubicBezTo>
                <a:cubicBezTo>
                  <a:pt x="4352426" y="2650737"/>
                  <a:pt x="4441844" y="2650737"/>
                  <a:pt x="4521326" y="2650737"/>
                </a:cubicBezTo>
                <a:cubicBezTo>
                  <a:pt x="4600808" y="2650737"/>
                  <a:pt x="4680290" y="2650737"/>
                  <a:pt x="4749837" y="2650737"/>
                </a:cubicBezTo>
                <a:cubicBezTo>
                  <a:pt x="4819384" y="2650737"/>
                  <a:pt x="4898865" y="2640807"/>
                  <a:pt x="4968413" y="2640807"/>
                </a:cubicBezTo>
                <a:cubicBezTo>
                  <a:pt x="5345953" y="2620947"/>
                  <a:pt x="5673816" y="2402480"/>
                  <a:pt x="6031485" y="2283316"/>
                </a:cubicBezTo>
                <a:cubicBezTo>
                  <a:pt x="6200385" y="2223735"/>
                  <a:pt x="6369285" y="2323038"/>
                  <a:pt x="6458702" y="2481922"/>
                </a:cubicBezTo>
                <a:cubicBezTo>
                  <a:pt x="6627601" y="2879134"/>
                  <a:pt x="6567989" y="3395510"/>
                  <a:pt x="6895853" y="3693418"/>
                </a:cubicBezTo>
                <a:cubicBezTo>
                  <a:pt x="6975334" y="3762931"/>
                  <a:pt x="7044882" y="3802652"/>
                  <a:pt x="7124363" y="3812582"/>
                </a:cubicBezTo>
                <a:cubicBezTo>
                  <a:pt x="7491968" y="3901955"/>
                  <a:pt x="7849637" y="3494813"/>
                  <a:pt x="8137760" y="3286276"/>
                </a:cubicBezTo>
                <a:cubicBezTo>
                  <a:pt x="8207307" y="3236625"/>
                  <a:pt x="8276853" y="3186973"/>
                  <a:pt x="8356335" y="3137322"/>
                </a:cubicBezTo>
                <a:cubicBezTo>
                  <a:pt x="8624587" y="2958577"/>
                  <a:pt x="8972322" y="2998298"/>
                  <a:pt x="9250509" y="3147252"/>
                </a:cubicBezTo>
                <a:cubicBezTo>
                  <a:pt x="9568437" y="3306137"/>
                  <a:pt x="9777077" y="3643767"/>
                  <a:pt x="10134747" y="3683488"/>
                </a:cubicBezTo>
                <a:cubicBezTo>
                  <a:pt x="10273840" y="3713279"/>
                  <a:pt x="10353322" y="3554394"/>
                  <a:pt x="10373193" y="3425300"/>
                </a:cubicBezTo>
                <a:cubicBezTo>
                  <a:pt x="10383128" y="3008228"/>
                  <a:pt x="10283776" y="2481922"/>
                  <a:pt x="10621574" y="2203874"/>
                </a:cubicBezTo>
                <a:cubicBezTo>
                  <a:pt x="10710992" y="2144292"/>
                  <a:pt x="10820280" y="2104571"/>
                  <a:pt x="10919632" y="2094641"/>
                </a:cubicBezTo>
                <a:cubicBezTo>
                  <a:pt x="11028920" y="2074780"/>
                  <a:pt x="11138208" y="2074780"/>
                  <a:pt x="11237560" y="2084711"/>
                </a:cubicBezTo>
                <a:cubicBezTo>
                  <a:pt x="11863482" y="2164153"/>
                  <a:pt x="12439727" y="2759971"/>
                  <a:pt x="12986166" y="3147252"/>
                </a:cubicBezTo>
                <a:cubicBezTo>
                  <a:pt x="13691570" y="3643767"/>
                  <a:pt x="13751181" y="2561365"/>
                  <a:pt x="14059174" y="2184014"/>
                </a:cubicBezTo>
                <a:cubicBezTo>
                  <a:pt x="14088980" y="2462062"/>
                  <a:pt x="14079045" y="2720249"/>
                  <a:pt x="14108850" y="2998298"/>
                </a:cubicBezTo>
                <a:cubicBezTo>
                  <a:pt x="14118786" y="3087670"/>
                  <a:pt x="14128721" y="3147252"/>
                  <a:pt x="14128721" y="3147252"/>
                </a:cubicBezTo>
                <a:cubicBezTo>
                  <a:pt x="14019433" y="3365719"/>
                  <a:pt x="13910145" y="3753000"/>
                  <a:pt x="13681634" y="3852303"/>
                </a:cubicBezTo>
                <a:cubicBezTo>
                  <a:pt x="13602152" y="3882094"/>
                  <a:pt x="13512735" y="3882094"/>
                  <a:pt x="13403447" y="3832443"/>
                </a:cubicBezTo>
                <a:cubicBezTo>
                  <a:pt x="13323965" y="3792721"/>
                  <a:pt x="13244483" y="3753000"/>
                  <a:pt x="13165001" y="3703349"/>
                </a:cubicBezTo>
                <a:cubicBezTo>
                  <a:pt x="13085519" y="3653697"/>
                  <a:pt x="13006037" y="3594116"/>
                  <a:pt x="12936490" y="3534534"/>
                </a:cubicBezTo>
                <a:cubicBezTo>
                  <a:pt x="12469533" y="3186973"/>
                  <a:pt x="12032381" y="2740110"/>
                  <a:pt x="11495877" y="2680528"/>
                </a:cubicBezTo>
                <a:cubicBezTo>
                  <a:pt x="11396525" y="2670598"/>
                  <a:pt x="11297172" y="2670598"/>
                  <a:pt x="11187884" y="2690459"/>
                </a:cubicBezTo>
                <a:cubicBezTo>
                  <a:pt x="10959373" y="2908925"/>
                  <a:pt x="10889826" y="3196904"/>
                  <a:pt x="10860021" y="3504743"/>
                </a:cubicBezTo>
                <a:cubicBezTo>
                  <a:pt x="10850085" y="3604046"/>
                  <a:pt x="10850085" y="3703349"/>
                  <a:pt x="10840150" y="3802652"/>
                </a:cubicBezTo>
                <a:cubicBezTo>
                  <a:pt x="10810344" y="4031048"/>
                  <a:pt x="10840150" y="4299166"/>
                  <a:pt x="10671251" y="4458051"/>
                </a:cubicBezTo>
                <a:cubicBezTo>
                  <a:pt x="10552028" y="4577215"/>
                  <a:pt x="10383128" y="4408400"/>
                  <a:pt x="10273840" y="4328957"/>
                </a:cubicBezTo>
                <a:cubicBezTo>
                  <a:pt x="10194358" y="4269376"/>
                  <a:pt x="10114876" y="4199864"/>
                  <a:pt x="10045329" y="4130351"/>
                </a:cubicBezTo>
                <a:cubicBezTo>
                  <a:pt x="9896300" y="3991327"/>
                  <a:pt x="9757207" y="3832443"/>
                  <a:pt x="9618113" y="3693418"/>
                </a:cubicBezTo>
                <a:cubicBezTo>
                  <a:pt x="9538631" y="3623906"/>
                  <a:pt x="9459149" y="3554394"/>
                  <a:pt x="9379667" y="3494813"/>
                </a:cubicBezTo>
                <a:cubicBezTo>
                  <a:pt x="9061739" y="3256485"/>
                  <a:pt x="8714005" y="3137322"/>
                  <a:pt x="8316594" y="3405440"/>
                </a:cubicBezTo>
                <a:cubicBezTo>
                  <a:pt x="8227177" y="3474952"/>
                  <a:pt x="8137760" y="3564325"/>
                  <a:pt x="8058278" y="3653697"/>
                </a:cubicBezTo>
                <a:cubicBezTo>
                  <a:pt x="8008601" y="3723209"/>
                  <a:pt x="7948990" y="3802652"/>
                  <a:pt x="7889378" y="3882094"/>
                </a:cubicBezTo>
                <a:cubicBezTo>
                  <a:pt x="7680738" y="4080700"/>
                  <a:pt x="7531709" y="4656657"/>
                  <a:pt x="7183975" y="4547424"/>
                </a:cubicBezTo>
                <a:cubicBezTo>
                  <a:pt x="7094557" y="4477912"/>
                  <a:pt x="7025011" y="4398469"/>
                  <a:pt x="6955465" y="4319027"/>
                </a:cubicBezTo>
                <a:cubicBezTo>
                  <a:pt x="6885918" y="4239585"/>
                  <a:pt x="6826306" y="4150212"/>
                  <a:pt x="6756759" y="4060839"/>
                </a:cubicBezTo>
                <a:cubicBezTo>
                  <a:pt x="6697148" y="3981397"/>
                  <a:pt x="6637537" y="3892024"/>
                  <a:pt x="6577925" y="3802652"/>
                </a:cubicBezTo>
                <a:cubicBezTo>
                  <a:pt x="6289802" y="3286276"/>
                  <a:pt x="5802974" y="2730180"/>
                  <a:pt x="5186988" y="3028089"/>
                </a:cubicBezTo>
                <a:cubicBezTo>
                  <a:pt x="5097571" y="3057880"/>
                  <a:pt x="5008154" y="3097601"/>
                  <a:pt x="4918736" y="3127392"/>
                </a:cubicBezTo>
                <a:cubicBezTo>
                  <a:pt x="4729966" y="3196904"/>
                  <a:pt x="4551132" y="3256485"/>
                  <a:pt x="4372297" y="3266416"/>
                </a:cubicBezTo>
                <a:cubicBezTo>
                  <a:pt x="4272945" y="3296207"/>
                  <a:pt x="4163657" y="3316067"/>
                  <a:pt x="4064304" y="3316067"/>
                </a:cubicBezTo>
                <a:cubicBezTo>
                  <a:pt x="3478123" y="3335928"/>
                  <a:pt x="2941620" y="3474952"/>
                  <a:pt x="2355439" y="3584185"/>
                </a:cubicBezTo>
                <a:cubicBezTo>
                  <a:pt x="2116993" y="3623906"/>
                  <a:pt x="1828870" y="3673558"/>
                  <a:pt x="1659971" y="3445161"/>
                </a:cubicBezTo>
                <a:cubicBezTo>
                  <a:pt x="1501007" y="3246555"/>
                  <a:pt x="1342043" y="3038019"/>
                  <a:pt x="1193014" y="2839413"/>
                </a:cubicBezTo>
                <a:cubicBezTo>
                  <a:pt x="1143338" y="2769901"/>
                  <a:pt x="1103597" y="2700389"/>
                  <a:pt x="1053920" y="2630877"/>
                </a:cubicBezTo>
                <a:cubicBezTo>
                  <a:pt x="964503" y="2462062"/>
                  <a:pt x="885021" y="2184014"/>
                  <a:pt x="1024114" y="2074780"/>
                </a:cubicBezTo>
                <a:cubicBezTo>
                  <a:pt x="1113532" y="2011475"/>
                  <a:pt x="1215523" y="1987270"/>
                  <a:pt x="1320135" y="1991168"/>
                </a:cubicBezTo>
                <a:close/>
                <a:moveTo>
                  <a:pt x="2822617" y="1051960"/>
                </a:moveTo>
                <a:cubicBezTo>
                  <a:pt x="2931903" y="1051960"/>
                  <a:pt x="3041188" y="1071821"/>
                  <a:pt x="3140539" y="1091681"/>
                </a:cubicBezTo>
                <a:cubicBezTo>
                  <a:pt x="3339240" y="1131402"/>
                  <a:pt x="3498201" y="1230705"/>
                  <a:pt x="3587616" y="1409451"/>
                </a:cubicBezTo>
                <a:cubicBezTo>
                  <a:pt x="3677032" y="1568336"/>
                  <a:pt x="3587616" y="1876175"/>
                  <a:pt x="3786317" y="1965547"/>
                </a:cubicBezTo>
                <a:cubicBezTo>
                  <a:pt x="3875733" y="2005268"/>
                  <a:pt x="3965148" y="2035059"/>
                  <a:pt x="4054564" y="2064850"/>
                </a:cubicBezTo>
                <a:cubicBezTo>
                  <a:pt x="4143979" y="2094641"/>
                  <a:pt x="4233395" y="2124432"/>
                  <a:pt x="4332745" y="2144293"/>
                </a:cubicBezTo>
                <a:cubicBezTo>
                  <a:pt x="4422161" y="2164153"/>
                  <a:pt x="4511576" y="2184014"/>
                  <a:pt x="4610927" y="2184014"/>
                </a:cubicBezTo>
                <a:cubicBezTo>
                  <a:pt x="4690407" y="2203874"/>
                  <a:pt x="4779823" y="2203874"/>
                  <a:pt x="4859303" y="2213805"/>
                </a:cubicBezTo>
                <a:cubicBezTo>
                  <a:pt x="5395796" y="2243596"/>
                  <a:pt x="5832938" y="1796732"/>
                  <a:pt x="6329691" y="1786802"/>
                </a:cubicBezTo>
                <a:cubicBezTo>
                  <a:pt x="6935730" y="1766942"/>
                  <a:pt x="6627743" y="2710319"/>
                  <a:pt x="6856249" y="3157183"/>
                </a:cubicBezTo>
                <a:cubicBezTo>
                  <a:pt x="6965535" y="3405440"/>
                  <a:pt x="7283455" y="3425301"/>
                  <a:pt x="7502026" y="3316067"/>
                </a:cubicBezTo>
                <a:cubicBezTo>
                  <a:pt x="7780208" y="3196904"/>
                  <a:pt x="7978909" y="2968507"/>
                  <a:pt x="8257090" y="2898995"/>
                </a:cubicBezTo>
                <a:cubicBezTo>
                  <a:pt x="8346506" y="2859274"/>
                  <a:pt x="8425986" y="2839413"/>
                  <a:pt x="8515401" y="2829483"/>
                </a:cubicBezTo>
                <a:cubicBezTo>
                  <a:pt x="8932673" y="2779831"/>
                  <a:pt x="9340011" y="2978437"/>
                  <a:pt x="9757283" y="3028089"/>
                </a:cubicBezTo>
                <a:cubicBezTo>
                  <a:pt x="9806958" y="3028089"/>
                  <a:pt x="9836763" y="2978437"/>
                  <a:pt x="9836763" y="2958577"/>
                </a:cubicBezTo>
                <a:cubicBezTo>
                  <a:pt x="9906309" y="2650738"/>
                  <a:pt x="9816893" y="2342898"/>
                  <a:pt x="9975854" y="2054920"/>
                </a:cubicBezTo>
                <a:cubicBezTo>
                  <a:pt x="10025529" y="1945687"/>
                  <a:pt x="10085139" y="1846384"/>
                  <a:pt x="10164620" y="1757011"/>
                </a:cubicBezTo>
                <a:cubicBezTo>
                  <a:pt x="10393126" y="1488893"/>
                  <a:pt x="10730918" y="1359799"/>
                  <a:pt x="11148190" y="1508754"/>
                </a:cubicBezTo>
                <a:cubicBezTo>
                  <a:pt x="11257476" y="1538545"/>
                  <a:pt x="11366761" y="1578266"/>
                  <a:pt x="11476047" y="1617987"/>
                </a:cubicBezTo>
                <a:cubicBezTo>
                  <a:pt x="11903254" y="1806663"/>
                  <a:pt x="12320526" y="2094641"/>
                  <a:pt x="12707993" y="2263456"/>
                </a:cubicBezTo>
                <a:cubicBezTo>
                  <a:pt x="12896759" y="2352829"/>
                  <a:pt x="13125266" y="2293247"/>
                  <a:pt x="13234551" y="2124432"/>
                </a:cubicBezTo>
                <a:cubicBezTo>
                  <a:pt x="13482927" y="1697429"/>
                  <a:pt x="13651823" y="1171124"/>
                  <a:pt x="14158511" y="1071821"/>
                </a:cubicBezTo>
                <a:cubicBezTo>
                  <a:pt x="14158511" y="1171124"/>
                  <a:pt x="14128706" y="1290287"/>
                  <a:pt x="14118771" y="1389590"/>
                </a:cubicBezTo>
                <a:cubicBezTo>
                  <a:pt x="14098901" y="1568336"/>
                  <a:pt x="14079031" y="1757011"/>
                  <a:pt x="14079031" y="1757011"/>
                </a:cubicBezTo>
                <a:cubicBezTo>
                  <a:pt x="13721369" y="2015199"/>
                  <a:pt x="13701499" y="2501783"/>
                  <a:pt x="13453122" y="2869204"/>
                </a:cubicBezTo>
                <a:cubicBezTo>
                  <a:pt x="13363707" y="2978437"/>
                  <a:pt x="13204746" y="2998298"/>
                  <a:pt x="13085525" y="2938716"/>
                </a:cubicBezTo>
                <a:cubicBezTo>
                  <a:pt x="12568903" y="2690459"/>
                  <a:pt x="12101955" y="2233665"/>
                  <a:pt x="11575397" y="1985408"/>
                </a:cubicBezTo>
                <a:cubicBezTo>
                  <a:pt x="11466112" y="1935756"/>
                  <a:pt x="11356826" y="1896035"/>
                  <a:pt x="11247541" y="1866244"/>
                </a:cubicBezTo>
                <a:cubicBezTo>
                  <a:pt x="10999164" y="1786802"/>
                  <a:pt x="10711048" y="1806663"/>
                  <a:pt x="10492477" y="1925826"/>
                </a:cubicBezTo>
                <a:cubicBezTo>
                  <a:pt x="10412996" y="1965547"/>
                  <a:pt x="10353386" y="2015199"/>
                  <a:pt x="10293776" y="2074781"/>
                </a:cubicBezTo>
                <a:cubicBezTo>
                  <a:pt x="10244100" y="2154223"/>
                  <a:pt x="10184490" y="2243596"/>
                  <a:pt x="10174555" y="2342898"/>
                </a:cubicBezTo>
                <a:cubicBezTo>
                  <a:pt x="10134815" y="2680528"/>
                  <a:pt x="10353386" y="3425301"/>
                  <a:pt x="9936114" y="3375649"/>
                </a:cubicBezTo>
                <a:cubicBezTo>
                  <a:pt x="9409556" y="3316067"/>
                  <a:pt x="8882998" y="2750041"/>
                  <a:pt x="8316700" y="3057880"/>
                </a:cubicBezTo>
                <a:cubicBezTo>
                  <a:pt x="8227285" y="3097601"/>
                  <a:pt x="8147804" y="3147252"/>
                  <a:pt x="8068324" y="3196904"/>
                </a:cubicBezTo>
                <a:cubicBezTo>
                  <a:pt x="7839818" y="3405440"/>
                  <a:pt x="7492091" y="3762931"/>
                  <a:pt x="7184104" y="3782791"/>
                </a:cubicBezTo>
                <a:cubicBezTo>
                  <a:pt x="7104624" y="3782791"/>
                  <a:pt x="7025145" y="3772861"/>
                  <a:pt x="6955599" y="3733140"/>
                </a:cubicBezTo>
                <a:cubicBezTo>
                  <a:pt x="6588003" y="3405440"/>
                  <a:pt x="6657547" y="2849344"/>
                  <a:pt x="6528391" y="2412411"/>
                </a:cubicBezTo>
                <a:cubicBezTo>
                  <a:pt x="6458846" y="2164153"/>
                  <a:pt x="6260146" y="1965547"/>
                  <a:pt x="6001834" y="2074781"/>
                </a:cubicBezTo>
                <a:cubicBezTo>
                  <a:pt x="5673977" y="2253526"/>
                  <a:pt x="5346121" y="2462062"/>
                  <a:pt x="4988459" y="2491853"/>
                </a:cubicBezTo>
                <a:cubicBezTo>
                  <a:pt x="4889108" y="2501783"/>
                  <a:pt x="4789758" y="2501783"/>
                  <a:pt x="4680472" y="2491853"/>
                </a:cubicBezTo>
                <a:cubicBezTo>
                  <a:pt x="4610927" y="2491853"/>
                  <a:pt x="4531446" y="2501783"/>
                  <a:pt x="4461901" y="2501783"/>
                </a:cubicBezTo>
                <a:cubicBezTo>
                  <a:pt x="4352616" y="2501783"/>
                  <a:pt x="4253265" y="2511713"/>
                  <a:pt x="4153914" y="2511713"/>
                </a:cubicBezTo>
                <a:cubicBezTo>
                  <a:pt x="3657162" y="2511713"/>
                  <a:pt x="3170344" y="2462062"/>
                  <a:pt x="2713331" y="2223735"/>
                </a:cubicBezTo>
                <a:cubicBezTo>
                  <a:pt x="2633851" y="2184014"/>
                  <a:pt x="2554371" y="2144293"/>
                  <a:pt x="2484825" y="2104571"/>
                </a:cubicBezTo>
                <a:cubicBezTo>
                  <a:pt x="2405345" y="2054920"/>
                  <a:pt x="2325865" y="2015199"/>
                  <a:pt x="2256319" y="1965547"/>
                </a:cubicBezTo>
                <a:cubicBezTo>
                  <a:pt x="1809242" y="1697429"/>
                  <a:pt x="1262814" y="1786802"/>
                  <a:pt x="766061" y="1766942"/>
                </a:cubicBezTo>
                <a:cubicBezTo>
                  <a:pt x="626971" y="1757011"/>
                  <a:pt x="487880" y="1598127"/>
                  <a:pt x="338854" y="1498823"/>
                </a:cubicBezTo>
                <a:cubicBezTo>
                  <a:pt x="1183333" y="1379660"/>
                  <a:pt x="1988073" y="1101612"/>
                  <a:pt x="2822617" y="1051960"/>
                </a:cubicBezTo>
                <a:close/>
                <a:moveTo>
                  <a:pt x="4008113" y="124"/>
                </a:moveTo>
                <a:cubicBezTo>
                  <a:pt x="4254003" y="-3135"/>
                  <a:pt x="4471950" y="56447"/>
                  <a:pt x="4561365" y="317117"/>
                </a:cubicBezTo>
                <a:cubicBezTo>
                  <a:pt x="4630909" y="505793"/>
                  <a:pt x="4710388" y="694469"/>
                  <a:pt x="4809738" y="873214"/>
                </a:cubicBezTo>
                <a:cubicBezTo>
                  <a:pt x="4849477" y="952657"/>
                  <a:pt x="4909087" y="1042029"/>
                  <a:pt x="4958762" y="1121472"/>
                </a:cubicBezTo>
                <a:cubicBezTo>
                  <a:pt x="5018371" y="1210844"/>
                  <a:pt x="5087916" y="1280357"/>
                  <a:pt x="5177330" y="1330008"/>
                </a:cubicBezTo>
                <a:cubicBezTo>
                  <a:pt x="5227005" y="1359799"/>
                  <a:pt x="5296550" y="1409450"/>
                  <a:pt x="5366094" y="1389590"/>
                </a:cubicBezTo>
                <a:cubicBezTo>
                  <a:pt x="5823101" y="1349869"/>
                  <a:pt x="6290043" y="1171123"/>
                  <a:pt x="6717245" y="1478963"/>
                </a:cubicBezTo>
                <a:cubicBezTo>
                  <a:pt x="7253730" y="1886105"/>
                  <a:pt x="7561713" y="2869204"/>
                  <a:pt x="8336638" y="2591156"/>
                </a:cubicBezTo>
                <a:cubicBezTo>
                  <a:pt x="8435987" y="2571295"/>
                  <a:pt x="8535336" y="2561365"/>
                  <a:pt x="8634685" y="2541504"/>
                </a:cubicBezTo>
                <a:cubicBezTo>
                  <a:pt x="8873124" y="2511713"/>
                  <a:pt x="9081757" y="2630877"/>
                  <a:pt x="9320196" y="2660668"/>
                </a:cubicBezTo>
                <a:cubicBezTo>
                  <a:pt x="9737463" y="2710319"/>
                  <a:pt x="9638114" y="2253525"/>
                  <a:pt x="9747398" y="1995338"/>
                </a:cubicBezTo>
                <a:cubicBezTo>
                  <a:pt x="9797073" y="1876174"/>
                  <a:pt x="9866617" y="1766941"/>
                  <a:pt x="9946097" y="1667638"/>
                </a:cubicBezTo>
                <a:cubicBezTo>
                  <a:pt x="10264014" y="1290287"/>
                  <a:pt x="10780631" y="1131402"/>
                  <a:pt x="11267443" y="1310147"/>
                </a:cubicBezTo>
                <a:cubicBezTo>
                  <a:pt x="11376727" y="1339938"/>
                  <a:pt x="11495946" y="1379660"/>
                  <a:pt x="11605230" y="1419381"/>
                </a:cubicBezTo>
                <a:cubicBezTo>
                  <a:pt x="11833734" y="1488893"/>
                  <a:pt x="12062237" y="1558405"/>
                  <a:pt x="12300676" y="1608056"/>
                </a:cubicBezTo>
                <a:cubicBezTo>
                  <a:pt x="12439765" y="1637847"/>
                  <a:pt x="12598724" y="1608056"/>
                  <a:pt x="12698073" y="1498823"/>
                </a:cubicBezTo>
                <a:cubicBezTo>
                  <a:pt x="13035861" y="1051960"/>
                  <a:pt x="12966316" y="297257"/>
                  <a:pt x="13612087" y="188023"/>
                </a:cubicBezTo>
                <a:cubicBezTo>
                  <a:pt x="13681631" y="168163"/>
                  <a:pt x="13761111" y="158233"/>
                  <a:pt x="13830655" y="158233"/>
                </a:cubicBezTo>
                <a:cubicBezTo>
                  <a:pt x="13910135" y="148302"/>
                  <a:pt x="13979679" y="148302"/>
                  <a:pt x="14059159" y="148302"/>
                </a:cubicBezTo>
                <a:cubicBezTo>
                  <a:pt x="14088964" y="168163"/>
                  <a:pt x="14098898" y="336978"/>
                  <a:pt x="14128703" y="446211"/>
                </a:cubicBezTo>
                <a:cubicBezTo>
                  <a:pt x="14158508" y="605096"/>
                  <a:pt x="14168443" y="763981"/>
                  <a:pt x="14168443" y="763981"/>
                </a:cubicBezTo>
                <a:cubicBezTo>
                  <a:pt x="14079029" y="793772"/>
                  <a:pt x="13989614" y="813633"/>
                  <a:pt x="13900200" y="843423"/>
                </a:cubicBezTo>
                <a:cubicBezTo>
                  <a:pt x="13751176" y="893075"/>
                  <a:pt x="13622022" y="982448"/>
                  <a:pt x="13522672" y="1111541"/>
                </a:cubicBezTo>
                <a:cubicBezTo>
                  <a:pt x="13224624" y="1508753"/>
                  <a:pt x="13055731" y="2293247"/>
                  <a:pt x="12429830" y="1975477"/>
                </a:cubicBezTo>
                <a:cubicBezTo>
                  <a:pt x="12181456" y="1846383"/>
                  <a:pt x="11923148" y="1707359"/>
                  <a:pt x="11664840" y="1588196"/>
                </a:cubicBezTo>
                <a:cubicBezTo>
                  <a:pt x="11575426" y="1548474"/>
                  <a:pt x="11486011" y="1508753"/>
                  <a:pt x="11396597" y="1469032"/>
                </a:cubicBezTo>
                <a:cubicBezTo>
                  <a:pt x="11058809" y="1310147"/>
                  <a:pt x="10611737" y="1300217"/>
                  <a:pt x="10283884" y="1478963"/>
                </a:cubicBezTo>
                <a:cubicBezTo>
                  <a:pt x="10114990" y="1558405"/>
                  <a:pt x="9975901" y="1697429"/>
                  <a:pt x="9906357" y="1886105"/>
                </a:cubicBezTo>
                <a:cubicBezTo>
                  <a:pt x="9747398" y="2213804"/>
                  <a:pt x="10005706" y="2908925"/>
                  <a:pt x="9548699" y="2898995"/>
                </a:cubicBezTo>
                <a:cubicBezTo>
                  <a:pt x="9250651" y="2898995"/>
                  <a:pt x="8972473" y="2710319"/>
                  <a:pt x="8654555" y="2720249"/>
                </a:cubicBezTo>
                <a:cubicBezTo>
                  <a:pt x="8575076" y="2730180"/>
                  <a:pt x="8485661" y="2759971"/>
                  <a:pt x="8406182" y="2789762"/>
                </a:cubicBezTo>
                <a:cubicBezTo>
                  <a:pt x="8296898" y="2849343"/>
                  <a:pt x="8187614" y="2908925"/>
                  <a:pt x="8078329" y="2958577"/>
                </a:cubicBezTo>
                <a:cubicBezTo>
                  <a:pt x="7780282" y="3097601"/>
                  <a:pt x="7422624" y="3177043"/>
                  <a:pt x="7114641" y="2958577"/>
                </a:cubicBezTo>
                <a:cubicBezTo>
                  <a:pt x="6826528" y="2750040"/>
                  <a:pt x="6826528" y="2313107"/>
                  <a:pt x="6756985" y="1995338"/>
                </a:cubicBezTo>
                <a:cubicBezTo>
                  <a:pt x="6687440" y="1727220"/>
                  <a:pt x="6359587" y="1717289"/>
                  <a:pt x="6121149" y="1757011"/>
                </a:cubicBezTo>
                <a:cubicBezTo>
                  <a:pt x="5674077" y="1856314"/>
                  <a:pt x="5296550" y="2094641"/>
                  <a:pt x="4849477" y="2064850"/>
                </a:cubicBezTo>
                <a:cubicBezTo>
                  <a:pt x="4769998" y="2064850"/>
                  <a:pt x="4690518" y="2064850"/>
                  <a:pt x="4611039" y="2064850"/>
                </a:cubicBezTo>
                <a:cubicBezTo>
                  <a:pt x="4511690" y="2054920"/>
                  <a:pt x="4422276" y="2035059"/>
                  <a:pt x="4342796" y="2005268"/>
                </a:cubicBezTo>
                <a:cubicBezTo>
                  <a:pt x="3965268" y="1846383"/>
                  <a:pt x="3915594" y="1399520"/>
                  <a:pt x="3846049" y="972517"/>
                </a:cubicBezTo>
                <a:cubicBezTo>
                  <a:pt x="3806309" y="694469"/>
                  <a:pt x="3557936" y="654748"/>
                  <a:pt x="3259888" y="674608"/>
                </a:cubicBezTo>
                <a:cubicBezTo>
                  <a:pt x="3160539" y="684539"/>
                  <a:pt x="3051254" y="694469"/>
                  <a:pt x="2941970" y="714330"/>
                </a:cubicBezTo>
                <a:cubicBezTo>
                  <a:pt x="2157110" y="823563"/>
                  <a:pt x="1431860" y="1131402"/>
                  <a:pt x="637066" y="1280357"/>
                </a:cubicBezTo>
                <a:cubicBezTo>
                  <a:pt x="468172" y="1300217"/>
                  <a:pt x="299278" y="1379660"/>
                  <a:pt x="170124" y="1320078"/>
                </a:cubicBezTo>
                <a:cubicBezTo>
                  <a:pt x="40970" y="1280357"/>
                  <a:pt x="-8705" y="1111541"/>
                  <a:pt x="1230" y="952657"/>
                </a:cubicBezTo>
                <a:cubicBezTo>
                  <a:pt x="954984" y="1051960"/>
                  <a:pt x="1829258" y="565375"/>
                  <a:pt x="2693597" y="227745"/>
                </a:cubicBezTo>
                <a:cubicBezTo>
                  <a:pt x="2941970" y="138372"/>
                  <a:pt x="3180409" y="98651"/>
                  <a:pt x="3438717" y="58930"/>
                </a:cubicBezTo>
                <a:cubicBezTo>
                  <a:pt x="3538066" y="48999"/>
                  <a:pt x="3647350" y="29139"/>
                  <a:pt x="3756635" y="19208"/>
                </a:cubicBezTo>
                <a:cubicBezTo>
                  <a:pt x="3841082" y="9278"/>
                  <a:pt x="3926149" y="1210"/>
                  <a:pt x="4008113" y="12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5CD86F8-5453-FE4F-B996-B0A2ED8ECD6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 bwMode="auto">
          <a:xfrm>
            <a:off x="1" y="0"/>
            <a:ext cx="12192000" cy="4795116"/>
          </a:xfrm>
          <a:custGeom>
            <a:avLst/>
            <a:gdLst>
              <a:gd name="connsiteX0" fmla="*/ 5287674 w 12368991"/>
              <a:gd name="connsiteY0" fmla="*/ 4677930 h 5694524"/>
              <a:gd name="connsiteX1" fmla="*/ 5348540 w 12368991"/>
              <a:gd name="connsiteY1" fmla="*/ 4680485 h 5694524"/>
              <a:gd name="connsiteX2" fmla="*/ 5851965 w 12368991"/>
              <a:gd name="connsiteY2" fmla="*/ 5007571 h 5694524"/>
              <a:gd name="connsiteX3" fmla="*/ 5886447 w 12368991"/>
              <a:gd name="connsiteY3" fmla="*/ 5045105 h 5694524"/>
              <a:gd name="connsiteX4" fmla="*/ 5872654 w 12368991"/>
              <a:gd name="connsiteY4" fmla="*/ 5082640 h 5694524"/>
              <a:gd name="connsiteX5" fmla="*/ 5583012 w 12368991"/>
              <a:gd name="connsiteY5" fmla="*/ 5114812 h 5694524"/>
              <a:gd name="connsiteX6" fmla="*/ 5314059 w 12368991"/>
              <a:gd name="connsiteY6" fmla="*/ 5023657 h 5694524"/>
              <a:gd name="connsiteX7" fmla="*/ 5176135 w 12368991"/>
              <a:gd name="connsiteY7" fmla="*/ 4835985 h 5694524"/>
              <a:gd name="connsiteX8" fmla="*/ 5287674 w 12368991"/>
              <a:gd name="connsiteY8" fmla="*/ 4677930 h 5694524"/>
              <a:gd name="connsiteX9" fmla="*/ 9998285 w 12368991"/>
              <a:gd name="connsiteY9" fmla="*/ 4506405 h 5694524"/>
              <a:gd name="connsiteX10" fmla="*/ 10233711 w 12368991"/>
              <a:gd name="connsiteY10" fmla="*/ 4697025 h 5694524"/>
              <a:gd name="connsiteX11" fmla="*/ 10185322 w 12368991"/>
              <a:gd name="connsiteY11" fmla="*/ 4798756 h 5694524"/>
              <a:gd name="connsiteX12" fmla="*/ 9991764 w 12368991"/>
              <a:gd name="connsiteY12" fmla="*/ 4697025 h 5694524"/>
              <a:gd name="connsiteX13" fmla="*/ 9936462 w 12368991"/>
              <a:gd name="connsiteY13" fmla="*/ 4520334 h 5694524"/>
              <a:gd name="connsiteX14" fmla="*/ 9998285 w 12368991"/>
              <a:gd name="connsiteY14" fmla="*/ 4506405 h 5694524"/>
              <a:gd name="connsiteX15" fmla="*/ 8872818 w 12368991"/>
              <a:gd name="connsiteY15" fmla="*/ 3883103 h 5694524"/>
              <a:gd name="connsiteX16" fmla="*/ 9356230 w 12368991"/>
              <a:gd name="connsiteY16" fmla="*/ 3990066 h 5694524"/>
              <a:gd name="connsiteX17" fmla="*/ 9528878 w 12368991"/>
              <a:gd name="connsiteY17" fmla="*/ 4326999 h 5694524"/>
              <a:gd name="connsiteX18" fmla="*/ 9183583 w 12368991"/>
              <a:gd name="connsiteY18" fmla="*/ 4492792 h 5694524"/>
              <a:gd name="connsiteX19" fmla="*/ 8769229 w 12368991"/>
              <a:gd name="connsiteY19" fmla="*/ 4433962 h 5694524"/>
              <a:gd name="connsiteX20" fmla="*/ 8451558 w 12368991"/>
              <a:gd name="connsiteY20" fmla="*/ 4353740 h 5694524"/>
              <a:gd name="connsiteX21" fmla="*/ 8327252 w 12368991"/>
              <a:gd name="connsiteY21" fmla="*/ 4300259 h 5694524"/>
              <a:gd name="connsiteX22" fmla="*/ 8354876 w 12368991"/>
              <a:gd name="connsiteY22" fmla="*/ 4091681 h 5694524"/>
              <a:gd name="connsiteX23" fmla="*/ 8872818 w 12368991"/>
              <a:gd name="connsiteY23" fmla="*/ 3883103 h 5694524"/>
              <a:gd name="connsiteX24" fmla="*/ 3951219 w 12368991"/>
              <a:gd name="connsiteY24" fmla="*/ 3394145 h 5694524"/>
              <a:gd name="connsiteX25" fmla="*/ 4145085 w 12368991"/>
              <a:gd name="connsiteY25" fmla="*/ 3658216 h 5694524"/>
              <a:gd name="connsiteX26" fmla="*/ 4027842 w 12368991"/>
              <a:gd name="connsiteY26" fmla="*/ 3963243 h 5694524"/>
              <a:gd name="connsiteX27" fmla="*/ 3848528 w 12368991"/>
              <a:gd name="connsiteY27" fmla="*/ 4123783 h 5694524"/>
              <a:gd name="connsiteX28" fmla="*/ 3841631 w 12368991"/>
              <a:gd name="connsiteY28" fmla="*/ 4305729 h 5694524"/>
              <a:gd name="connsiteX29" fmla="*/ 3496798 w 12368991"/>
              <a:gd name="connsiteY29" fmla="*/ 4487675 h 5694524"/>
              <a:gd name="connsiteX30" fmla="*/ 3379554 w 12368991"/>
              <a:gd name="connsiteY30" fmla="*/ 4418108 h 5694524"/>
              <a:gd name="connsiteX31" fmla="*/ 3358865 w 12368991"/>
              <a:gd name="connsiteY31" fmla="*/ 4343189 h 5694524"/>
              <a:gd name="connsiteX32" fmla="*/ 3758871 w 12368991"/>
              <a:gd name="connsiteY32" fmla="*/ 3422757 h 5694524"/>
              <a:gd name="connsiteX33" fmla="*/ 3873340 w 12368991"/>
              <a:gd name="connsiteY33" fmla="*/ 3394903 h 5694524"/>
              <a:gd name="connsiteX34" fmla="*/ 3951219 w 12368991"/>
              <a:gd name="connsiteY34" fmla="*/ 3394145 h 5694524"/>
              <a:gd name="connsiteX35" fmla="*/ 0 w 12368991"/>
              <a:gd name="connsiteY35" fmla="*/ 0 h 5694524"/>
              <a:gd name="connsiteX36" fmla="*/ 12368991 w 12368991"/>
              <a:gd name="connsiteY36" fmla="*/ 0 h 5694524"/>
              <a:gd name="connsiteX37" fmla="*/ 12368991 w 12368991"/>
              <a:gd name="connsiteY37" fmla="*/ 4193569 h 5694524"/>
              <a:gd name="connsiteX38" fmla="*/ 11415404 w 12368991"/>
              <a:gd name="connsiteY38" fmla="*/ 4530983 h 5694524"/>
              <a:gd name="connsiteX39" fmla="*/ 10447997 w 12368991"/>
              <a:gd name="connsiteY39" fmla="*/ 4311396 h 5694524"/>
              <a:gd name="connsiteX40" fmla="*/ 8547733 w 12368991"/>
              <a:gd name="connsiteY40" fmla="*/ 3331290 h 5694524"/>
              <a:gd name="connsiteX41" fmla="*/ 6778760 w 12368991"/>
              <a:gd name="connsiteY41" fmla="*/ 4857685 h 5694524"/>
              <a:gd name="connsiteX42" fmla="*/ 4187492 w 12368991"/>
              <a:gd name="connsiteY42" fmla="*/ 3100992 h 5694524"/>
              <a:gd name="connsiteX43" fmla="*/ 2549809 w 12368991"/>
              <a:gd name="connsiteY43" fmla="*/ 5061204 h 5694524"/>
              <a:gd name="connsiteX44" fmla="*/ 0 w 12368991"/>
              <a:gd name="connsiteY44" fmla="*/ 4075742 h 5694524"/>
              <a:gd name="connsiteX45" fmla="*/ 0 w 12368991"/>
              <a:gd name="connsiteY45" fmla="*/ 0 h 56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368991" h="5694524">
                <a:moveTo>
                  <a:pt x="5287674" y="4677930"/>
                </a:moveTo>
                <a:cubicBezTo>
                  <a:pt x="5305116" y="4677050"/>
                  <a:pt x="5325266" y="4677804"/>
                  <a:pt x="5348540" y="4680485"/>
                </a:cubicBezTo>
                <a:cubicBezTo>
                  <a:pt x="5527843" y="4701934"/>
                  <a:pt x="5686456" y="4884244"/>
                  <a:pt x="5851965" y="5007571"/>
                </a:cubicBezTo>
                <a:cubicBezTo>
                  <a:pt x="5865758" y="5018295"/>
                  <a:pt x="5879550" y="5029019"/>
                  <a:pt x="5886447" y="5045105"/>
                </a:cubicBezTo>
                <a:cubicBezTo>
                  <a:pt x="5886447" y="5055829"/>
                  <a:pt x="5879550" y="5071915"/>
                  <a:pt x="5872654" y="5082640"/>
                </a:cubicBezTo>
                <a:cubicBezTo>
                  <a:pt x="5817484" y="5152346"/>
                  <a:pt x="5686456" y="5136260"/>
                  <a:pt x="5583012" y="5114812"/>
                </a:cubicBezTo>
                <a:cubicBezTo>
                  <a:pt x="5486466" y="5093364"/>
                  <a:pt x="5396815" y="5066553"/>
                  <a:pt x="5314059" y="5023657"/>
                </a:cubicBezTo>
                <a:cubicBezTo>
                  <a:pt x="5238201" y="4980760"/>
                  <a:pt x="5176135" y="4911054"/>
                  <a:pt x="5176135" y="4835985"/>
                </a:cubicBezTo>
                <a:cubicBezTo>
                  <a:pt x="5176135" y="4770300"/>
                  <a:pt x="5165575" y="4684088"/>
                  <a:pt x="5287674" y="4677930"/>
                </a:cubicBezTo>
                <a:close/>
                <a:moveTo>
                  <a:pt x="9998285" y="4506405"/>
                </a:moveTo>
                <a:cubicBezTo>
                  <a:pt x="10135420" y="4496157"/>
                  <a:pt x="10221614" y="4631435"/>
                  <a:pt x="10233711" y="4697025"/>
                </a:cubicBezTo>
                <a:cubicBezTo>
                  <a:pt x="10240624" y="4734505"/>
                  <a:pt x="10226798" y="4777339"/>
                  <a:pt x="10185322" y="4798756"/>
                </a:cubicBezTo>
                <a:cubicBezTo>
                  <a:pt x="10109281" y="4830881"/>
                  <a:pt x="10026328" y="4761276"/>
                  <a:pt x="9991764" y="4697025"/>
                </a:cubicBezTo>
                <a:cubicBezTo>
                  <a:pt x="9964113" y="4643482"/>
                  <a:pt x="9860421" y="4552460"/>
                  <a:pt x="9936462" y="4520334"/>
                </a:cubicBezTo>
                <a:cubicBezTo>
                  <a:pt x="9958064" y="4512303"/>
                  <a:pt x="9978695" y="4507869"/>
                  <a:pt x="9998285" y="4506405"/>
                </a:cubicBezTo>
                <a:close/>
                <a:moveTo>
                  <a:pt x="8872818" y="3883103"/>
                </a:moveTo>
                <a:cubicBezTo>
                  <a:pt x="9004030" y="3872407"/>
                  <a:pt x="9218113" y="3915192"/>
                  <a:pt x="9356230" y="3990066"/>
                </a:cubicBezTo>
                <a:cubicBezTo>
                  <a:pt x="9494348" y="4064940"/>
                  <a:pt x="9591031" y="4209340"/>
                  <a:pt x="9528878" y="4326999"/>
                </a:cubicBezTo>
                <a:cubicBezTo>
                  <a:pt x="9473631" y="4428614"/>
                  <a:pt x="9328607" y="4487444"/>
                  <a:pt x="9183583" y="4492792"/>
                </a:cubicBezTo>
                <a:cubicBezTo>
                  <a:pt x="9038559" y="4503488"/>
                  <a:pt x="8900441" y="4466051"/>
                  <a:pt x="8769229" y="4433962"/>
                </a:cubicBezTo>
                <a:cubicBezTo>
                  <a:pt x="8665641" y="4407222"/>
                  <a:pt x="8562053" y="4380481"/>
                  <a:pt x="8451558" y="4353740"/>
                </a:cubicBezTo>
                <a:cubicBezTo>
                  <a:pt x="8410123" y="4343044"/>
                  <a:pt x="8361782" y="4332348"/>
                  <a:pt x="8327252" y="4300259"/>
                </a:cubicBezTo>
                <a:cubicBezTo>
                  <a:pt x="8265099" y="4241429"/>
                  <a:pt x="8306535" y="4155859"/>
                  <a:pt x="8354876" y="4091681"/>
                </a:cubicBezTo>
                <a:cubicBezTo>
                  <a:pt x="8430840" y="4000763"/>
                  <a:pt x="8465370" y="3915192"/>
                  <a:pt x="8872818" y="3883103"/>
                </a:cubicBezTo>
                <a:close/>
                <a:moveTo>
                  <a:pt x="3951219" y="3394145"/>
                </a:moveTo>
                <a:cubicBezTo>
                  <a:pt x="4110929" y="3414693"/>
                  <a:pt x="4123964" y="3580371"/>
                  <a:pt x="4145085" y="3658216"/>
                </a:cubicBezTo>
                <a:cubicBezTo>
                  <a:pt x="4172672" y="3765243"/>
                  <a:pt x="4124395" y="3882973"/>
                  <a:pt x="4027842" y="3963243"/>
                </a:cubicBezTo>
                <a:cubicBezTo>
                  <a:pt x="3965772" y="4011405"/>
                  <a:pt x="3876115" y="4059567"/>
                  <a:pt x="3848528" y="4123783"/>
                </a:cubicBezTo>
                <a:cubicBezTo>
                  <a:pt x="3827838" y="4182648"/>
                  <a:pt x="3848528" y="4246864"/>
                  <a:pt x="3841631" y="4305729"/>
                </a:cubicBezTo>
                <a:cubicBezTo>
                  <a:pt x="3820942" y="4428810"/>
                  <a:pt x="3648525" y="4519783"/>
                  <a:pt x="3496798" y="4487675"/>
                </a:cubicBezTo>
                <a:cubicBezTo>
                  <a:pt x="3448521" y="4476972"/>
                  <a:pt x="3400244" y="4455567"/>
                  <a:pt x="3379554" y="4418108"/>
                </a:cubicBezTo>
                <a:cubicBezTo>
                  <a:pt x="3358865" y="4396702"/>
                  <a:pt x="3358865" y="4369945"/>
                  <a:pt x="3358865" y="4343189"/>
                </a:cubicBezTo>
                <a:cubicBezTo>
                  <a:pt x="3324381" y="4011405"/>
                  <a:pt x="3372658" y="3545838"/>
                  <a:pt x="3758871" y="3422757"/>
                </a:cubicBezTo>
                <a:cubicBezTo>
                  <a:pt x="3801976" y="3408041"/>
                  <a:pt x="3839907" y="3399094"/>
                  <a:pt x="3873340" y="3394903"/>
                </a:cubicBezTo>
                <a:cubicBezTo>
                  <a:pt x="3902594" y="3391235"/>
                  <a:pt x="3928403" y="3391209"/>
                  <a:pt x="3951219" y="3394145"/>
                </a:cubicBezTo>
                <a:close/>
                <a:moveTo>
                  <a:pt x="0" y="0"/>
                </a:moveTo>
                <a:cubicBezTo>
                  <a:pt x="12368991" y="0"/>
                  <a:pt x="12368991" y="0"/>
                  <a:pt x="12368991" y="0"/>
                </a:cubicBezTo>
                <a:lnTo>
                  <a:pt x="12368991" y="4193569"/>
                </a:lnTo>
                <a:cubicBezTo>
                  <a:pt x="12064949" y="4332819"/>
                  <a:pt x="11691806" y="4364954"/>
                  <a:pt x="11415404" y="4530983"/>
                </a:cubicBezTo>
                <a:cubicBezTo>
                  <a:pt x="11056081" y="4745213"/>
                  <a:pt x="10648388" y="4889819"/>
                  <a:pt x="10447997" y="4311396"/>
                </a:cubicBezTo>
                <a:cubicBezTo>
                  <a:pt x="10351256" y="4032896"/>
                  <a:pt x="9452949" y="3052790"/>
                  <a:pt x="8547733" y="3331290"/>
                </a:cubicBezTo>
                <a:cubicBezTo>
                  <a:pt x="7711617" y="3593723"/>
                  <a:pt x="7856728" y="4809483"/>
                  <a:pt x="6778760" y="4857685"/>
                </a:cubicBezTo>
                <a:cubicBezTo>
                  <a:pt x="5002878" y="4927310"/>
                  <a:pt x="5154899" y="3052790"/>
                  <a:pt x="4187492" y="3100992"/>
                </a:cubicBezTo>
                <a:cubicBezTo>
                  <a:pt x="3081883" y="3159905"/>
                  <a:pt x="2943682" y="4177502"/>
                  <a:pt x="2549809" y="5061204"/>
                </a:cubicBezTo>
                <a:cubicBezTo>
                  <a:pt x="2190486" y="5880637"/>
                  <a:pt x="165841" y="6223406"/>
                  <a:pt x="0" y="407574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BEB505DC-6B8D-EF4F-B4E3-F41CF78C7DB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flipV="1">
            <a:off x="-521304" y="29980"/>
            <a:ext cx="13416197" cy="448955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3E9DDCA-ABF9-3F4A-A9C3-EED4A906A8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521303" y="0"/>
            <a:ext cx="13416196" cy="4489554"/>
          </a:xfrm>
          <a:custGeom>
            <a:avLst/>
            <a:gdLst>
              <a:gd name="connsiteX0" fmla="*/ 10894101 w 13416196"/>
              <a:gd name="connsiteY0" fmla="*/ 2979642 h 4489554"/>
              <a:gd name="connsiteX1" fmla="*/ 10960448 w 13416196"/>
              <a:gd name="connsiteY1" fmla="*/ 2982964 h 4489554"/>
              <a:gd name="connsiteX2" fmla="*/ 11650459 w 13416196"/>
              <a:gd name="connsiteY2" fmla="*/ 3415876 h 4489554"/>
              <a:gd name="connsiteX3" fmla="*/ 11610650 w 13416196"/>
              <a:gd name="connsiteY3" fmla="*/ 3526002 h 4489554"/>
              <a:gd name="connsiteX4" fmla="*/ 11416366 w 13416196"/>
              <a:gd name="connsiteY4" fmla="*/ 3559303 h 4489554"/>
              <a:gd name="connsiteX5" fmla="*/ 10801215 w 13416196"/>
              <a:gd name="connsiteY5" fmla="*/ 3131065 h 4489554"/>
              <a:gd name="connsiteX6" fmla="*/ 10827754 w 13416196"/>
              <a:gd name="connsiteY6" fmla="*/ 2990559 h 4489554"/>
              <a:gd name="connsiteX7" fmla="*/ 10894101 w 13416196"/>
              <a:gd name="connsiteY7" fmla="*/ 2979642 h 4489554"/>
              <a:gd name="connsiteX8" fmla="*/ 4810373 w 13416196"/>
              <a:gd name="connsiteY8" fmla="*/ 2428676 h 4489554"/>
              <a:gd name="connsiteX9" fmla="*/ 5460667 w 13416196"/>
              <a:gd name="connsiteY9" fmla="*/ 2496979 h 4489554"/>
              <a:gd name="connsiteX10" fmla="*/ 5613264 w 13416196"/>
              <a:gd name="connsiteY10" fmla="*/ 2569077 h 4489554"/>
              <a:gd name="connsiteX11" fmla="*/ 5593362 w 13416196"/>
              <a:gd name="connsiteY11" fmla="*/ 2671532 h 4489554"/>
              <a:gd name="connsiteX12" fmla="*/ 5420860 w 13416196"/>
              <a:gd name="connsiteY12" fmla="*/ 2686711 h 4489554"/>
              <a:gd name="connsiteX13" fmla="*/ 2541441 w 13416196"/>
              <a:gd name="connsiteY13" fmla="*/ 2994075 h 4489554"/>
              <a:gd name="connsiteX14" fmla="*/ 4584900 w 13416196"/>
              <a:gd name="connsiteY14" fmla="*/ 2440060 h 4489554"/>
              <a:gd name="connsiteX15" fmla="*/ 4810373 w 13416196"/>
              <a:gd name="connsiteY15" fmla="*/ 2428676 h 4489554"/>
              <a:gd name="connsiteX16" fmla="*/ 0 w 13416196"/>
              <a:gd name="connsiteY16" fmla="*/ 0 h 4489554"/>
              <a:gd name="connsiteX17" fmla="*/ 13416196 w 13416196"/>
              <a:gd name="connsiteY17" fmla="*/ 0 h 4489554"/>
              <a:gd name="connsiteX18" fmla="*/ 13416196 w 13416196"/>
              <a:gd name="connsiteY18" fmla="*/ 3370012 h 4489554"/>
              <a:gd name="connsiteX19" fmla="*/ 10848408 w 13416196"/>
              <a:gd name="connsiteY19" fmla="*/ 2379502 h 4489554"/>
              <a:gd name="connsiteX20" fmla="*/ 10271153 w 13416196"/>
              <a:gd name="connsiteY20" fmla="*/ 2296010 h 4489554"/>
              <a:gd name="connsiteX21" fmla="*/ 10423760 w 13416196"/>
              <a:gd name="connsiteY21" fmla="*/ 2728647 h 4489554"/>
              <a:gd name="connsiteX22" fmla="*/ 8804793 w 13416196"/>
              <a:gd name="connsiteY22" fmla="*/ 2129028 h 4489554"/>
              <a:gd name="connsiteX23" fmla="*/ 6927056 w 13416196"/>
              <a:gd name="connsiteY23" fmla="*/ 2003791 h 4489554"/>
              <a:gd name="connsiteX24" fmla="*/ 8234174 w 13416196"/>
              <a:gd name="connsiteY24" fmla="*/ 2444018 h 4489554"/>
              <a:gd name="connsiteX25" fmla="*/ 5520414 w 13416196"/>
              <a:gd name="connsiteY25" fmla="*/ 2151798 h 4489554"/>
              <a:gd name="connsiteX26" fmla="*/ 0 w 13416196"/>
              <a:gd name="connsiteY26" fmla="*/ 4489554 h 4489554"/>
              <a:gd name="connsiteX27" fmla="*/ 0 w 13416196"/>
              <a:gd name="connsiteY27" fmla="*/ 0 h 448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416196" h="4489554">
                <a:moveTo>
                  <a:pt x="10894101" y="2979642"/>
                </a:moveTo>
                <a:cubicBezTo>
                  <a:pt x="10917323" y="2979167"/>
                  <a:pt x="10940544" y="2981066"/>
                  <a:pt x="10960448" y="2982964"/>
                </a:cubicBezTo>
                <a:cubicBezTo>
                  <a:pt x="11331992" y="3009546"/>
                  <a:pt x="11637189" y="3203217"/>
                  <a:pt x="11650459" y="3415876"/>
                </a:cubicBezTo>
                <a:cubicBezTo>
                  <a:pt x="11657093" y="3453850"/>
                  <a:pt x="11663728" y="3503218"/>
                  <a:pt x="11610650" y="3526002"/>
                </a:cubicBezTo>
                <a:cubicBezTo>
                  <a:pt x="11545962" y="3554483"/>
                  <a:pt x="11480573" y="3563873"/>
                  <a:pt x="11416366" y="3559303"/>
                </a:cubicBezTo>
                <a:cubicBezTo>
                  <a:pt x="11138134" y="3539501"/>
                  <a:pt x="10882076" y="3257569"/>
                  <a:pt x="10801215" y="3131065"/>
                </a:cubicBezTo>
                <a:cubicBezTo>
                  <a:pt x="10774676" y="3085496"/>
                  <a:pt x="10754772" y="3020939"/>
                  <a:pt x="10827754" y="2990559"/>
                </a:cubicBezTo>
                <a:cubicBezTo>
                  <a:pt x="10847658" y="2982964"/>
                  <a:pt x="10870879" y="2980116"/>
                  <a:pt x="10894101" y="2979642"/>
                </a:cubicBezTo>
                <a:close/>
                <a:moveTo>
                  <a:pt x="4810373" y="2428676"/>
                </a:moveTo>
                <a:cubicBezTo>
                  <a:pt x="5036468" y="2423696"/>
                  <a:pt x="5261629" y="2440060"/>
                  <a:pt x="5460667" y="2496979"/>
                </a:cubicBezTo>
                <a:cubicBezTo>
                  <a:pt x="5520379" y="2512158"/>
                  <a:pt x="5580091" y="2534926"/>
                  <a:pt x="5613264" y="2569077"/>
                </a:cubicBezTo>
                <a:cubicBezTo>
                  <a:pt x="5646437" y="2603229"/>
                  <a:pt x="5646437" y="2648764"/>
                  <a:pt x="5593362" y="2671532"/>
                </a:cubicBezTo>
                <a:cubicBezTo>
                  <a:pt x="5546918" y="2694300"/>
                  <a:pt x="5480571" y="2690505"/>
                  <a:pt x="5420860" y="2686711"/>
                </a:cubicBezTo>
                <a:cubicBezTo>
                  <a:pt x="4445573" y="2614613"/>
                  <a:pt x="3437113" y="2728451"/>
                  <a:pt x="2541441" y="2994075"/>
                </a:cubicBezTo>
                <a:cubicBezTo>
                  <a:pt x="3092114" y="2690505"/>
                  <a:pt x="3821920" y="2489390"/>
                  <a:pt x="4584900" y="2440060"/>
                </a:cubicBezTo>
                <a:cubicBezTo>
                  <a:pt x="4659540" y="2434368"/>
                  <a:pt x="4735008" y="2430336"/>
                  <a:pt x="4810373" y="2428676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3416196" y="0"/>
                </a:cubicBezTo>
                <a:lnTo>
                  <a:pt x="13416196" y="3370012"/>
                </a:lnTo>
                <a:cubicBezTo>
                  <a:pt x="12560267" y="3039842"/>
                  <a:pt x="11704337" y="2709672"/>
                  <a:pt x="10848408" y="2379502"/>
                </a:cubicBezTo>
                <a:cubicBezTo>
                  <a:pt x="10675895" y="2314986"/>
                  <a:pt x="10456936" y="2242880"/>
                  <a:pt x="10271153" y="2296010"/>
                </a:cubicBezTo>
                <a:cubicBezTo>
                  <a:pt x="10516652" y="2379502"/>
                  <a:pt x="10709070" y="2702082"/>
                  <a:pt x="10423760" y="2728647"/>
                </a:cubicBezTo>
                <a:cubicBezTo>
                  <a:pt x="10145086" y="2751417"/>
                  <a:pt x="9395318" y="2280830"/>
                  <a:pt x="8804793" y="2129028"/>
                </a:cubicBezTo>
                <a:cubicBezTo>
                  <a:pt x="8220903" y="1981021"/>
                  <a:pt x="7550757" y="1908914"/>
                  <a:pt x="6927056" y="2003791"/>
                </a:cubicBezTo>
                <a:cubicBezTo>
                  <a:pt x="7311893" y="1965840"/>
                  <a:pt x="8546024" y="2326371"/>
                  <a:pt x="8234174" y="2444018"/>
                </a:cubicBezTo>
                <a:cubicBezTo>
                  <a:pt x="8035120" y="2519919"/>
                  <a:pt x="7291988" y="2170773"/>
                  <a:pt x="5520414" y="2151798"/>
                </a:cubicBezTo>
                <a:cubicBezTo>
                  <a:pt x="1054982" y="2110053"/>
                  <a:pt x="53080" y="4239080"/>
                  <a:pt x="0" y="4489554"/>
                </a:cubicBezTo>
                <a:cubicBezTo>
                  <a:pt x="0" y="4489554"/>
                  <a:pt x="0" y="4489554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043B4FAC-8252-D747-8352-14A279A97B7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92306" y="2"/>
            <a:ext cx="10599695" cy="5396459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55FEAE08-7D28-964D-802C-BBE0DEDF9FB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629588" y="2368446"/>
            <a:ext cx="13416197" cy="448955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E618B67-DB6B-CE43-91D5-1ED9670C55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629586" y="2398426"/>
            <a:ext cx="13416196" cy="4489554"/>
          </a:xfrm>
          <a:custGeom>
            <a:avLst/>
            <a:gdLst>
              <a:gd name="connsiteX0" fmla="*/ 2541441 w 13416196"/>
              <a:gd name="connsiteY0" fmla="*/ 1495479 h 4489554"/>
              <a:gd name="connsiteX1" fmla="*/ 5420860 w 13416196"/>
              <a:gd name="connsiteY1" fmla="*/ 1802843 h 4489554"/>
              <a:gd name="connsiteX2" fmla="*/ 5593360 w 13416196"/>
              <a:gd name="connsiteY2" fmla="*/ 1818022 h 4489554"/>
              <a:gd name="connsiteX3" fmla="*/ 5613264 w 13416196"/>
              <a:gd name="connsiteY3" fmla="*/ 1920477 h 4489554"/>
              <a:gd name="connsiteX4" fmla="*/ 5460667 w 13416196"/>
              <a:gd name="connsiteY4" fmla="*/ 1992575 h 4489554"/>
              <a:gd name="connsiteX5" fmla="*/ 4584900 w 13416196"/>
              <a:gd name="connsiteY5" fmla="*/ 2049494 h 4489554"/>
              <a:gd name="connsiteX6" fmla="*/ 2541441 w 13416196"/>
              <a:gd name="connsiteY6" fmla="*/ 1495479 h 4489554"/>
              <a:gd name="connsiteX7" fmla="*/ 11416366 w 13416196"/>
              <a:gd name="connsiteY7" fmla="*/ 930251 h 4489554"/>
              <a:gd name="connsiteX8" fmla="*/ 11610650 w 13416196"/>
              <a:gd name="connsiteY8" fmla="*/ 963552 h 4489554"/>
              <a:gd name="connsiteX9" fmla="*/ 11650459 w 13416196"/>
              <a:gd name="connsiteY9" fmla="*/ 1073678 h 4489554"/>
              <a:gd name="connsiteX10" fmla="*/ 10960448 w 13416196"/>
              <a:gd name="connsiteY10" fmla="*/ 1506590 h 4489554"/>
              <a:gd name="connsiteX11" fmla="*/ 10827754 w 13416196"/>
              <a:gd name="connsiteY11" fmla="*/ 1498995 h 4489554"/>
              <a:gd name="connsiteX12" fmla="*/ 10801215 w 13416196"/>
              <a:gd name="connsiteY12" fmla="*/ 1358489 h 4489554"/>
              <a:gd name="connsiteX13" fmla="*/ 11416366 w 13416196"/>
              <a:gd name="connsiteY13" fmla="*/ 930251 h 4489554"/>
              <a:gd name="connsiteX14" fmla="*/ 0 w 13416196"/>
              <a:gd name="connsiteY14" fmla="*/ 0 h 4489554"/>
              <a:gd name="connsiteX15" fmla="*/ 5520414 w 13416196"/>
              <a:gd name="connsiteY15" fmla="*/ 2337756 h 4489554"/>
              <a:gd name="connsiteX16" fmla="*/ 8234174 w 13416196"/>
              <a:gd name="connsiteY16" fmla="*/ 2045536 h 4489554"/>
              <a:gd name="connsiteX17" fmla="*/ 6927056 w 13416196"/>
              <a:gd name="connsiteY17" fmla="*/ 2485763 h 4489554"/>
              <a:gd name="connsiteX18" fmla="*/ 8804793 w 13416196"/>
              <a:gd name="connsiteY18" fmla="*/ 2360526 h 4489554"/>
              <a:gd name="connsiteX19" fmla="*/ 10423760 w 13416196"/>
              <a:gd name="connsiteY19" fmla="*/ 1760907 h 4489554"/>
              <a:gd name="connsiteX20" fmla="*/ 10271153 w 13416196"/>
              <a:gd name="connsiteY20" fmla="*/ 2193544 h 4489554"/>
              <a:gd name="connsiteX21" fmla="*/ 10848408 w 13416196"/>
              <a:gd name="connsiteY21" fmla="*/ 2110052 h 4489554"/>
              <a:gd name="connsiteX22" fmla="*/ 13416196 w 13416196"/>
              <a:gd name="connsiteY22" fmla="*/ 1119542 h 4489554"/>
              <a:gd name="connsiteX23" fmla="*/ 13416196 w 13416196"/>
              <a:gd name="connsiteY23" fmla="*/ 4489554 h 4489554"/>
              <a:gd name="connsiteX24" fmla="*/ 0 w 13416196"/>
              <a:gd name="connsiteY24" fmla="*/ 4489554 h 4489554"/>
              <a:gd name="connsiteX25" fmla="*/ 0 w 13416196"/>
              <a:gd name="connsiteY25" fmla="*/ 0 h 448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416196" h="4489554">
                <a:moveTo>
                  <a:pt x="2541441" y="1495479"/>
                </a:moveTo>
                <a:cubicBezTo>
                  <a:pt x="3437113" y="1761103"/>
                  <a:pt x="4445573" y="1874941"/>
                  <a:pt x="5420860" y="1802843"/>
                </a:cubicBezTo>
                <a:cubicBezTo>
                  <a:pt x="5480571" y="1799049"/>
                  <a:pt x="5546918" y="1795254"/>
                  <a:pt x="5593360" y="1818022"/>
                </a:cubicBezTo>
                <a:cubicBezTo>
                  <a:pt x="5646437" y="1840790"/>
                  <a:pt x="5646437" y="1886325"/>
                  <a:pt x="5613264" y="1920477"/>
                </a:cubicBezTo>
                <a:cubicBezTo>
                  <a:pt x="5580091" y="1954628"/>
                  <a:pt x="5520379" y="1977396"/>
                  <a:pt x="5460667" y="1992575"/>
                </a:cubicBezTo>
                <a:cubicBezTo>
                  <a:pt x="5195283" y="2068467"/>
                  <a:pt x="4883457" y="2072262"/>
                  <a:pt x="4584900" y="2049494"/>
                </a:cubicBezTo>
                <a:cubicBezTo>
                  <a:pt x="3821920" y="2000164"/>
                  <a:pt x="3092114" y="1799049"/>
                  <a:pt x="2541441" y="1495479"/>
                </a:cubicBezTo>
                <a:close/>
                <a:moveTo>
                  <a:pt x="11416366" y="930251"/>
                </a:moveTo>
                <a:cubicBezTo>
                  <a:pt x="11480573" y="925681"/>
                  <a:pt x="11545962" y="935071"/>
                  <a:pt x="11610650" y="963552"/>
                </a:cubicBezTo>
                <a:cubicBezTo>
                  <a:pt x="11663728" y="986336"/>
                  <a:pt x="11657093" y="1035704"/>
                  <a:pt x="11650459" y="1073678"/>
                </a:cubicBezTo>
                <a:cubicBezTo>
                  <a:pt x="11637189" y="1286337"/>
                  <a:pt x="11331992" y="1480008"/>
                  <a:pt x="10960448" y="1506590"/>
                </a:cubicBezTo>
                <a:cubicBezTo>
                  <a:pt x="10920640" y="1510387"/>
                  <a:pt x="10867562" y="1514185"/>
                  <a:pt x="10827754" y="1498995"/>
                </a:cubicBezTo>
                <a:cubicBezTo>
                  <a:pt x="10754772" y="1468615"/>
                  <a:pt x="10774676" y="1404058"/>
                  <a:pt x="10801215" y="1358489"/>
                </a:cubicBezTo>
                <a:cubicBezTo>
                  <a:pt x="10882076" y="1231985"/>
                  <a:pt x="11138134" y="950053"/>
                  <a:pt x="11416366" y="930251"/>
                </a:cubicBezTo>
                <a:close/>
                <a:moveTo>
                  <a:pt x="0" y="0"/>
                </a:moveTo>
                <a:cubicBezTo>
                  <a:pt x="53080" y="250474"/>
                  <a:pt x="1054982" y="2379501"/>
                  <a:pt x="5520414" y="2337756"/>
                </a:cubicBezTo>
                <a:cubicBezTo>
                  <a:pt x="7291988" y="2318781"/>
                  <a:pt x="8035120" y="1969635"/>
                  <a:pt x="8234174" y="2045536"/>
                </a:cubicBezTo>
                <a:cubicBezTo>
                  <a:pt x="8546024" y="2163183"/>
                  <a:pt x="7311893" y="2523714"/>
                  <a:pt x="6927056" y="2485763"/>
                </a:cubicBezTo>
                <a:cubicBezTo>
                  <a:pt x="7550757" y="2580640"/>
                  <a:pt x="8220903" y="2508533"/>
                  <a:pt x="8804793" y="2360526"/>
                </a:cubicBezTo>
                <a:cubicBezTo>
                  <a:pt x="9395318" y="2208724"/>
                  <a:pt x="10145086" y="1738137"/>
                  <a:pt x="10423760" y="1760907"/>
                </a:cubicBezTo>
                <a:cubicBezTo>
                  <a:pt x="10709070" y="1787472"/>
                  <a:pt x="10516652" y="2110052"/>
                  <a:pt x="10271153" y="2193544"/>
                </a:cubicBezTo>
                <a:cubicBezTo>
                  <a:pt x="10456936" y="2246674"/>
                  <a:pt x="10675895" y="2174568"/>
                  <a:pt x="10848408" y="2110052"/>
                </a:cubicBezTo>
                <a:cubicBezTo>
                  <a:pt x="11704337" y="1779882"/>
                  <a:pt x="12560267" y="1449712"/>
                  <a:pt x="13416196" y="1119542"/>
                </a:cubicBezTo>
                <a:lnTo>
                  <a:pt x="13416196" y="4489554"/>
                </a:lnTo>
                <a:cubicBezTo>
                  <a:pt x="0" y="4489554"/>
                  <a:pt x="0" y="4489554"/>
                  <a:pt x="0" y="4489554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278DE7C-1B6F-9E4B-8E0F-950BF2CFC82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389745" y="-1249764"/>
            <a:ext cx="12741639" cy="107760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F99FD1-7929-6C48-98D8-F0050C549F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389745" y="-1249764"/>
            <a:ext cx="12741639" cy="10776014"/>
          </a:xfrm>
          <a:custGeom>
            <a:avLst/>
            <a:gdLst>
              <a:gd name="connsiteX0" fmla="*/ 2773825 w 12741638"/>
              <a:gd name="connsiteY0" fmla="*/ 6141330 h 10776014"/>
              <a:gd name="connsiteX1" fmla="*/ 1937813 w 12741638"/>
              <a:gd name="connsiteY1" fmla="*/ 7796944 h 10776014"/>
              <a:gd name="connsiteX2" fmla="*/ 1489407 w 12741638"/>
              <a:gd name="connsiteY2" fmla="*/ 8389320 h 10776014"/>
              <a:gd name="connsiteX3" fmla="*/ 2773825 w 12741638"/>
              <a:gd name="connsiteY3" fmla="*/ 6141330 h 10776014"/>
              <a:gd name="connsiteX4" fmla="*/ 4417666 w 12741638"/>
              <a:gd name="connsiteY4" fmla="*/ 4667113 h 10776014"/>
              <a:gd name="connsiteX5" fmla="*/ 4204423 w 12741638"/>
              <a:gd name="connsiteY5" fmla="*/ 5457540 h 10776014"/>
              <a:gd name="connsiteX6" fmla="*/ 3808402 w 12741638"/>
              <a:gd name="connsiteY6" fmla="*/ 6095963 h 10776014"/>
              <a:gd name="connsiteX7" fmla="*/ 3709397 w 12741638"/>
              <a:gd name="connsiteY7" fmla="*/ 6118764 h 10776014"/>
              <a:gd name="connsiteX8" fmla="*/ 3572313 w 12741638"/>
              <a:gd name="connsiteY8" fmla="*/ 5997160 h 10776014"/>
              <a:gd name="connsiteX9" fmla="*/ 3587544 w 12741638"/>
              <a:gd name="connsiteY9" fmla="*/ 5799553 h 10776014"/>
              <a:gd name="connsiteX10" fmla="*/ 4417666 w 12741638"/>
              <a:gd name="connsiteY10" fmla="*/ 4667113 h 10776014"/>
              <a:gd name="connsiteX11" fmla="*/ 0 w 12741638"/>
              <a:gd name="connsiteY11" fmla="*/ 0 h 10776014"/>
              <a:gd name="connsiteX12" fmla="*/ 12741638 w 12741638"/>
              <a:gd name="connsiteY12" fmla="*/ 0 h 10776014"/>
              <a:gd name="connsiteX13" fmla="*/ 12741638 w 12741638"/>
              <a:gd name="connsiteY13" fmla="*/ 2971384 h 10776014"/>
              <a:gd name="connsiteX14" fmla="*/ 8689554 w 12741638"/>
              <a:gd name="connsiteY14" fmla="*/ 2355829 h 10776014"/>
              <a:gd name="connsiteX15" fmla="*/ 5192447 w 12741638"/>
              <a:gd name="connsiteY15" fmla="*/ 4681259 h 10776014"/>
              <a:gd name="connsiteX16" fmla="*/ 6211168 w 12741638"/>
              <a:gd name="connsiteY16" fmla="*/ 3001782 h 10776014"/>
              <a:gd name="connsiteX17" fmla="*/ 2098265 w 12741638"/>
              <a:gd name="connsiteY17" fmla="*/ 6011162 h 10776014"/>
              <a:gd name="connsiteX18" fmla="*/ 2478385 w 12741638"/>
              <a:gd name="connsiteY18" fmla="*/ 4833248 h 10776014"/>
              <a:gd name="connsiteX19" fmla="*/ 0 w 12741638"/>
              <a:gd name="connsiteY19" fmla="*/ 10776014 h 1077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741638" h="10776014">
                <a:moveTo>
                  <a:pt x="2773825" y="6141330"/>
                </a:moveTo>
                <a:cubicBezTo>
                  <a:pt x="2279818" y="6536247"/>
                  <a:pt x="2051815" y="7174190"/>
                  <a:pt x="1937813" y="7796944"/>
                </a:cubicBezTo>
                <a:cubicBezTo>
                  <a:pt x="1892213" y="8024781"/>
                  <a:pt x="1877013" y="8526022"/>
                  <a:pt x="1489407" y="8389320"/>
                </a:cubicBezTo>
                <a:cubicBezTo>
                  <a:pt x="987800" y="8214645"/>
                  <a:pt x="2044215" y="6581815"/>
                  <a:pt x="2773825" y="6141330"/>
                </a:cubicBezTo>
                <a:close/>
                <a:moveTo>
                  <a:pt x="4417666" y="4667113"/>
                </a:moveTo>
                <a:cubicBezTo>
                  <a:pt x="4417666" y="4667113"/>
                  <a:pt x="4265350" y="5199131"/>
                  <a:pt x="4204423" y="5457540"/>
                </a:cubicBezTo>
                <a:cubicBezTo>
                  <a:pt x="4143497" y="5708349"/>
                  <a:pt x="4036876" y="5981959"/>
                  <a:pt x="3808402" y="6095963"/>
                </a:cubicBezTo>
                <a:cubicBezTo>
                  <a:pt x="3777939" y="6111164"/>
                  <a:pt x="3739860" y="6126364"/>
                  <a:pt x="3709397" y="6118764"/>
                </a:cubicBezTo>
                <a:cubicBezTo>
                  <a:pt x="3640855" y="6118764"/>
                  <a:pt x="3587544" y="6057962"/>
                  <a:pt x="3572313" y="5997160"/>
                </a:cubicBezTo>
                <a:cubicBezTo>
                  <a:pt x="3557081" y="5928757"/>
                  <a:pt x="3564697" y="5860355"/>
                  <a:pt x="3587544" y="5799553"/>
                </a:cubicBezTo>
                <a:cubicBezTo>
                  <a:pt x="3694166" y="5328336"/>
                  <a:pt x="4006413" y="4917922"/>
                  <a:pt x="4417666" y="4667113"/>
                </a:cubicBezTo>
                <a:close/>
                <a:moveTo>
                  <a:pt x="0" y="0"/>
                </a:moveTo>
                <a:cubicBezTo>
                  <a:pt x="12741638" y="0"/>
                  <a:pt x="12741638" y="0"/>
                  <a:pt x="12741638" y="0"/>
                </a:cubicBezTo>
                <a:cubicBezTo>
                  <a:pt x="12741638" y="2971384"/>
                  <a:pt x="12741638" y="2971384"/>
                  <a:pt x="12741638" y="2971384"/>
                </a:cubicBezTo>
                <a:cubicBezTo>
                  <a:pt x="11266770" y="2241837"/>
                  <a:pt x="10004770" y="2021453"/>
                  <a:pt x="8689554" y="2355829"/>
                </a:cubicBezTo>
                <a:cubicBezTo>
                  <a:pt x="5907072" y="3054978"/>
                  <a:pt x="5549758" y="4840848"/>
                  <a:pt x="5192447" y="4681259"/>
                </a:cubicBezTo>
                <a:cubicBezTo>
                  <a:pt x="4842734" y="4514071"/>
                  <a:pt x="5526952" y="3450149"/>
                  <a:pt x="6211168" y="3001782"/>
                </a:cubicBezTo>
                <a:cubicBezTo>
                  <a:pt x="3679566" y="3358956"/>
                  <a:pt x="2577217" y="5380408"/>
                  <a:pt x="2098265" y="6011162"/>
                </a:cubicBezTo>
                <a:cubicBezTo>
                  <a:pt x="1687735" y="6550722"/>
                  <a:pt x="1778963" y="5562795"/>
                  <a:pt x="2478385" y="4833248"/>
                </a:cubicBezTo>
                <a:cubicBezTo>
                  <a:pt x="912289" y="6292341"/>
                  <a:pt x="76024" y="7774233"/>
                  <a:pt x="0" y="1077601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7EC5617-9F77-3649-8D9C-3142ACA3A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 flipH="1">
            <a:off x="-389745" y="-1249764"/>
            <a:ext cx="12741639" cy="10776014"/>
          </a:xfrm>
          <a:custGeom>
            <a:avLst/>
            <a:gdLst>
              <a:gd name="connsiteX0" fmla="*/ 2773825 w 12741638"/>
              <a:gd name="connsiteY0" fmla="*/ 6141330 h 10776014"/>
              <a:gd name="connsiteX1" fmla="*/ 1937813 w 12741638"/>
              <a:gd name="connsiteY1" fmla="*/ 7796944 h 10776014"/>
              <a:gd name="connsiteX2" fmla="*/ 1489407 w 12741638"/>
              <a:gd name="connsiteY2" fmla="*/ 8389320 h 10776014"/>
              <a:gd name="connsiteX3" fmla="*/ 2773825 w 12741638"/>
              <a:gd name="connsiteY3" fmla="*/ 6141330 h 10776014"/>
              <a:gd name="connsiteX4" fmla="*/ 4417666 w 12741638"/>
              <a:gd name="connsiteY4" fmla="*/ 4667113 h 10776014"/>
              <a:gd name="connsiteX5" fmla="*/ 4204423 w 12741638"/>
              <a:gd name="connsiteY5" fmla="*/ 5457540 h 10776014"/>
              <a:gd name="connsiteX6" fmla="*/ 3808402 w 12741638"/>
              <a:gd name="connsiteY6" fmla="*/ 6095963 h 10776014"/>
              <a:gd name="connsiteX7" fmla="*/ 3709397 w 12741638"/>
              <a:gd name="connsiteY7" fmla="*/ 6118764 h 10776014"/>
              <a:gd name="connsiteX8" fmla="*/ 3572313 w 12741638"/>
              <a:gd name="connsiteY8" fmla="*/ 5997160 h 10776014"/>
              <a:gd name="connsiteX9" fmla="*/ 3587544 w 12741638"/>
              <a:gd name="connsiteY9" fmla="*/ 5799553 h 10776014"/>
              <a:gd name="connsiteX10" fmla="*/ 4417666 w 12741638"/>
              <a:gd name="connsiteY10" fmla="*/ 4667113 h 10776014"/>
              <a:gd name="connsiteX11" fmla="*/ 0 w 12741638"/>
              <a:gd name="connsiteY11" fmla="*/ 0 h 10776014"/>
              <a:gd name="connsiteX12" fmla="*/ 12741638 w 12741638"/>
              <a:gd name="connsiteY12" fmla="*/ 0 h 10776014"/>
              <a:gd name="connsiteX13" fmla="*/ 12741638 w 12741638"/>
              <a:gd name="connsiteY13" fmla="*/ 2971384 h 10776014"/>
              <a:gd name="connsiteX14" fmla="*/ 8689554 w 12741638"/>
              <a:gd name="connsiteY14" fmla="*/ 2355829 h 10776014"/>
              <a:gd name="connsiteX15" fmla="*/ 5192447 w 12741638"/>
              <a:gd name="connsiteY15" fmla="*/ 4681259 h 10776014"/>
              <a:gd name="connsiteX16" fmla="*/ 6211168 w 12741638"/>
              <a:gd name="connsiteY16" fmla="*/ 3001782 h 10776014"/>
              <a:gd name="connsiteX17" fmla="*/ 2098265 w 12741638"/>
              <a:gd name="connsiteY17" fmla="*/ 6011162 h 10776014"/>
              <a:gd name="connsiteX18" fmla="*/ 2478385 w 12741638"/>
              <a:gd name="connsiteY18" fmla="*/ 4833248 h 10776014"/>
              <a:gd name="connsiteX19" fmla="*/ 0 w 12741638"/>
              <a:gd name="connsiteY19" fmla="*/ 10776014 h 1077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741638" h="10776014">
                <a:moveTo>
                  <a:pt x="2773825" y="6141330"/>
                </a:moveTo>
                <a:cubicBezTo>
                  <a:pt x="2279818" y="6536247"/>
                  <a:pt x="2051815" y="7174190"/>
                  <a:pt x="1937813" y="7796944"/>
                </a:cubicBezTo>
                <a:cubicBezTo>
                  <a:pt x="1892213" y="8024781"/>
                  <a:pt x="1877013" y="8526022"/>
                  <a:pt x="1489407" y="8389320"/>
                </a:cubicBezTo>
                <a:cubicBezTo>
                  <a:pt x="987800" y="8214645"/>
                  <a:pt x="2044215" y="6581815"/>
                  <a:pt x="2773825" y="6141330"/>
                </a:cubicBezTo>
                <a:close/>
                <a:moveTo>
                  <a:pt x="4417666" y="4667113"/>
                </a:moveTo>
                <a:cubicBezTo>
                  <a:pt x="4417666" y="4667113"/>
                  <a:pt x="4265350" y="5199131"/>
                  <a:pt x="4204423" y="5457540"/>
                </a:cubicBezTo>
                <a:cubicBezTo>
                  <a:pt x="4143497" y="5708349"/>
                  <a:pt x="4036876" y="5981959"/>
                  <a:pt x="3808402" y="6095963"/>
                </a:cubicBezTo>
                <a:cubicBezTo>
                  <a:pt x="3777939" y="6111164"/>
                  <a:pt x="3739860" y="6126364"/>
                  <a:pt x="3709397" y="6118764"/>
                </a:cubicBezTo>
                <a:cubicBezTo>
                  <a:pt x="3640855" y="6118764"/>
                  <a:pt x="3587544" y="6057962"/>
                  <a:pt x="3572313" y="5997160"/>
                </a:cubicBezTo>
                <a:cubicBezTo>
                  <a:pt x="3557081" y="5928757"/>
                  <a:pt x="3564697" y="5860355"/>
                  <a:pt x="3587544" y="5799553"/>
                </a:cubicBezTo>
                <a:cubicBezTo>
                  <a:pt x="3694166" y="5328336"/>
                  <a:pt x="4006413" y="4917922"/>
                  <a:pt x="4417666" y="4667113"/>
                </a:cubicBezTo>
                <a:close/>
                <a:moveTo>
                  <a:pt x="0" y="0"/>
                </a:moveTo>
                <a:cubicBezTo>
                  <a:pt x="12741638" y="0"/>
                  <a:pt x="12741638" y="0"/>
                  <a:pt x="12741638" y="0"/>
                </a:cubicBezTo>
                <a:cubicBezTo>
                  <a:pt x="12741638" y="2971384"/>
                  <a:pt x="12741638" y="2971384"/>
                  <a:pt x="12741638" y="2971384"/>
                </a:cubicBezTo>
                <a:cubicBezTo>
                  <a:pt x="11266770" y="2241837"/>
                  <a:pt x="10004770" y="2021453"/>
                  <a:pt x="8689554" y="2355829"/>
                </a:cubicBezTo>
                <a:cubicBezTo>
                  <a:pt x="5907072" y="3054978"/>
                  <a:pt x="5549758" y="4840848"/>
                  <a:pt x="5192447" y="4681259"/>
                </a:cubicBezTo>
                <a:cubicBezTo>
                  <a:pt x="4842734" y="4514071"/>
                  <a:pt x="5526952" y="3450149"/>
                  <a:pt x="6211168" y="3001782"/>
                </a:cubicBezTo>
                <a:cubicBezTo>
                  <a:pt x="3679566" y="3358956"/>
                  <a:pt x="2577217" y="5380408"/>
                  <a:pt x="2098265" y="6011162"/>
                </a:cubicBezTo>
                <a:cubicBezTo>
                  <a:pt x="1687735" y="6550722"/>
                  <a:pt x="1778963" y="5562795"/>
                  <a:pt x="2478385" y="4833248"/>
                </a:cubicBezTo>
                <a:cubicBezTo>
                  <a:pt x="912289" y="6292341"/>
                  <a:pt x="76024" y="7774233"/>
                  <a:pt x="0" y="1077601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2BDFF1C7-64CA-9142-B2CB-2012CF01222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-214208"/>
            <a:ext cx="121920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18540B-49A6-4143-A1C4-3FF03C4F4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957588" y="1147208"/>
            <a:ext cx="5484520" cy="4794274"/>
          </a:xfrm>
          <a:custGeom>
            <a:avLst/>
            <a:gdLst>
              <a:gd name="connsiteX0" fmla="*/ 1943929 w 5484520"/>
              <a:gd name="connsiteY0" fmla="*/ 251 h 4794274"/>
              <a:gd name="connsiteX1" fmla="*/ 3328920 w 5484520"/>
              <a:gd name="connsiteY1" fmla="*/ 241738 h 4794274"/>
              <a:gd name="connsiteX2" fmla="*/ 4810538 w 5484520"/>
              <a:gd name="connsiteY2" fmla="*/ 660314 h 4794274"/>
              <a:gd name="connsiteX3" fmla="*/ 5478876 w 5484520"/>
              <a:gd name="connsiteY3" fmla="*/ 1771150 h 4794274"/>
              <a:gd name="connsiteX4" fmla="*/ 5011845 w 5484520"/>
              <a:gd name="connsiteY4" fmla="*/ 2978580 h 4794274"/>
              <a:gd name="connsiteX5" fmla="*/ 4182461 w 5484520"/>
              <a:gd name="connsiteY5" fmla="*/ 3469602 h 4794274"/>
              <a:gd name="connsiteX6" fmla="*/ 1927824 w 5484520"/>
              <a:gd name="connsiteY6" fmla="*/ 4491893 h 4794274"/>
              <a:gd name="connsiteX7" fmla="*/ 993761 w 5484520"/>
              <a:gd name="connsiteY7" fmla="*/ 4789726 h 4794274"/>
              <a:gd name="connsiteX8" fmla="*/ 381788 w 5484520"/>
              <a:gd name="connsiteY8" fmla="*/ 4677033 h 4794274"/>
              <a:gd name="connsiteX9" fmla="*/ 11383 w 5484520"/>
              <a:gd name="connsiteY9" fmla="*/ 4194060 h 4794274"/>
              <a:gd name="connsiteX10" fmla="*/ 212690 w 5484520"/>
              <a:gd name="connsiteY10" fmla="*/ 3469602 h 4794274"/>
              <a:gd name="connsiteX11" fmla="*/ 615304 w 5484520"/>
              <a:gd name="connsiteY11" fmla="*/ 2817590 h 4794274"/>
              <a:gd name="connsiteX12" fmla="*/ 631408 w 5484520"/>
              <a:gd name="connsiteY12" fmla="*/ 1698704 h 4794274"/>
              <a:gd name="connsiteX13" fmla="*/ 736088 w 5484520"/>
              <a:gd name="connsiteY13" fmla="*/ 587868 h 4794274"/>
              <a:gd name="connsiteX14" fmla="*/ 1943929 w 5484520"/>
              <a:gd name="connsiteY14" fmla="*/ 251 h 479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84520" h="4794274">
                <a:moveTo>
                  <a:pt x="1943929" y="251"/>
                </a:moveTo>
                <a:cubicBezTo>
                  <a:pt x="2419013" y="251"/>
                  <a:pt x="2869940" y="153193"/>
                  <a:pt x="3328920" y="241738"/>
                </a:cubicBezTo>
                <a:cubicBezTo>
                  <a:pt x="3836213" y="338332"/>
                  <a:pt x="4383768" y="378580"/>
                  <a:pt x="4810538" y="660314"/>
                </a:cubicBezTo>
                <a:cubicBezTo>
                  <a:pt x="5188995" y="909849"/>
                  <a:pt x="5438616" y="1328425"/>
                  <a:pt x="5478876" y="1771150"/>
                </a:cubicBezTo>
                <a:cubicBezTo>
                  <a:pt x="5519138" y="2213874"/>
                  <a:pt x="5341988" y="2672698"/>
                  <a:pt x="5011845" y="2978580"/>
                </a:cubicBezTo>
                <a:cubicBezTo>
                  <a:pt x="4778329" y="3203967"/>
                  <a:pt x="4480395" y="3340809"/>
                  <a:pt x="4182461" y="3469602"/>
                </a:cubicBezTo>
                <a:cubicBezTo>
                  <a:pt x="3433600" y="3807683"/>
                  <a:pt x="2684738" y="4153813"/>
                  <a:pt x="1927824" y="4491893"/>
                </a:cubicBezTo>
                <a:cubicBezTo>
                  <a:pt x="1629890" y="4628735"/>
                  <a:pt x="1323904" y="4765578"/>
                  <a:pt x="993761" y="4789726"/>
                </a:cubicBezTo>
                <a:cubicBezTo>
                  <a:pt x="784402" y="4805825"/>
                  <a:pt x="566990" y="4781677"/>
                  <a:pt x="381788" y="4677033"/>
                </a:cubicBezTo>
                <a:cubicBezTo>
                  <a:pt x="196586" y="4580438"/>
                  <a:pt x="51645" y="4403348"/>
                  <a:pt x="11383" y="4194060"/>
                </a:cubicBezTo>
                <a:cubicBezTo>
                  <a:pt x="-36930" y="3944525"/>
                  <a:pt x="75802" y="3686940"/>
                  <a:pt x="212690" y="3469602"/>
                </a:cubicBezTo>
                <a:cubicBezTo>
                  <a:pt x="357631" y="3260314"/>
                  <a:pt x="526729" y="3059076"/>
                  <a:pt x="615304" y="2817590"/>
                </a:cubicBezTo>
                <a:cubicBezTo>
                  <a:pt x="744140" y="2463410"/>
                  <a:pt x="679722" y="2068983"/>
                  <a:pt x="631408" y="1698704"/>
                </a:cubicBezTo>
                <a:cubicBezTo>
                  <a:pt x="583095" y="1320376"/>
                  <a:pt x="550886" y="917899"/>
                  <a:pt x="736088" y="587868"/>
                </a:cubicBezTo>
                <a:cubicBezTo>
                  <a:pt x="961552" y="177341"/>
                  <a:pt x="1476897" y="-7798"/>
                  <a:pt x="1943929" y="2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2BDFF1C7-64CA-9142-B2CB-2012CF01222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-214208"/>
            <a:ext cx="12192000" cy="62071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9F63972-2DE0-5141-81E2-E8F1099983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735453" y="1107325"/>
            <a:ext cx="5484520" cy="4794273"/>
          </a:xfrm>
          <a:custGeom>
            <a:avLst/>
            <a:gdLst>
              <a:gd name="connsiteX0" fmla="*/ 3540591 w 5484520"/>
              <a:gd name="connsiteY0" fmla="*/ 251 h 4794273"/>
              <a:gd name="connsiteX1" fmla="*/ 4748432 w 5484520"/>
              <a:gd name="connsiteY1" fmla="*/ 587867 h 4794273"/>
              <a:gd name="connsiteX2" fmla="*/ 4853112 w 5484520"/>
              <a:gd name="connsiteY2" fmla="*/ 1698703 h 4794273"/>
              <a:gd name="connsiteX3" fmla="*/ 4869216 w 5484520"/>
              <a:gd name="connsiteY3" fmla="*/ 2817589 h 4794273"/>
              <a:gd name="connsiteX4" fmla="*/ 5271830 w 5484520"/>
              <a:gd name="connsiteY4" fmla="*/ 3469601 h 4794273"/>
              <a:gd name="connsiteX5" fmla="*/ 5473137 w 5484520"/>
              <a:gd name="connsiteY5" fmla="*/ 4194059 h 4794273"/>
              <a:gd name="connsiteX6" fmla="*/ 5102732 w 5484520"/>
              <a:gd name="connsiteY6" fmla="*/ 4677032 h 4794273"/>
              <a:gd name="connsiteX7" fmla="*/ 4490759 w 5484520"/>
              <a:gd name="connsiteY7" fmla="*/ 4789725 h 4794273"/>
              <a:gd name="connsiteX8" fmla="*/ 3556696 w 5484520"/>
              <a:gd name="connsiteY8" fmla="*/ 4491892 h 4794273"/>
              <a:gd name="connsiteX9" fmla="*/ 1302059 w 5484520"/>
              <a:gd name="connsiteY9" fmla="*/ 3469601 h 4794273"/>
              <a:gd name="connsiteX10" fmla="*/ 472675 w 5484520"/>
              <a:gd name="connsiteY10" fmla="*/ 2978579 h 4794273"/>
              <a:gd name="connsiteX11" fmla="*/ 5644 w 5484520"/>
              <a:gd name="connsiteY11" fmla="*/ 1771149 h 4794273"/>
              <a:gd name="connsiteX12" fmla="*/ 673982 w 5484520"/>
              <a:gd name="connsiteY12" fmla="*/ 660313 h 4794273"/>
              <a:gd name="connsiteX13" fmla="*/ 2155600 w 5484520"/>
              <a:gd name="connsiteY13" fmla="*/ 241737 h 4794273"/>
              <a:gd name="connsiteX14" fmla="*/ 3540591 w 5484520"/>
              <a:gd name="connsiteY14" fmla="*/ 251 h 479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84520" h="4794273">
                <a:moveTo>
                  <a:pt x="3540591" y="251"/>
                </a:moveTo>
                <a:cubicBezTo>
                  <a:pt x="4007623" y="-7799"/>
                  <a:pt x="4522968" y="177340"/>
                  <a:pt x="4748432" y="587867"/>
                </a:cubicBezTo>
                <a:cubicBezTo>
                  <a:pt x="4933634" y="917898"/>
                  <a:pt x="4901425" y="1320375"/>
                  <a:pt x="4853112" y="1698703"/>
                </a:cubicBezTo>
                <a:cubicBezTo>
                  <a:pt x="4804798" y="2068982"/>
                  <a:pt x="4740380" y="2463409"/>
                  <a:pt x="4869216" y="2817589"/>
                </a:cubicBezTo>
                <a:cubicBezTo>
                  <a:pt x="4957791" y="3059075"/>
                  <a:pt x="5126889" y="3260313"/>
                  <a:pt x="5271830" y="3469601"/>
                </a:cubicBezTo>
                <a:cubicBezTo>
                  <a:pt x="5408718" y="3686939"/>
                  <a:pt x="5521450" y="3944524"/>
                  <a:pt x="5473137" y="4194059"/>
                </a:cubicBezTo>
                <a:cubicBezTo>
                  <a:pt x="5432875" y="4403347"/>
                  <a:pt x="5287934" y="4580437"/>
                  <a:pt x="5102732" y="4677032"/>
                </a:cubicBezTo>
                <a:cubicBezTo>
                  <a:pt x="4917530" y="4781676"/>
                  <a:pt x="4700118" y="4805824"/>
                  <a:pt x="4490759" y="4789725"/>
                </a:cubicBezTo>
                <a:cubicBezTo>
                  <a:pt x="4160616" y="4765577"/>
                  <a:pt x="3854630" y="4628734"/>
                  <a:pt x="3556696" y="4491892"/>
                </a:cubicBezTo>
                <a:cubicBezTo>
                  <a:pt x="2799782" y="4153812"/>
                  <a:pt x="2050920" y="3807682"/>
                  <a:pt x="1302059" y="3469601"/>
                </a:cubicBezTo>
                <a:cubicBezTo>
                  <a:pt x="1004125" y="3340808"/>
                  <a:pt x="706191" y="3203966"/>
                  <a:pt x="472675" y="2978579"/>
                </a:cubicBezTo>
                <a:cubicBezTo>
                  <a:pt x="142532" y="2672697"/>
                  <a:pt x="-34618" y="2213873"/>
                  <a:pt x="5644" y="1771149"/>
                </a:cubicBezTo>
                <a:cubicBezTo>
                  <a:pt x="45905" y="1328424"/>
                  <a:pt x="295525" y="909848"/>
                  <a:pt x="673982" y="660313"/>
                </a:cubicBezTo>
                <a:cubicBezTo>
                  <a:pt x="1100753" y="378579"/>
                  <a:pt x="1648307" y="338331"/>
                  <a:pt x="2155600" y="241737"/>
                </a:cubicBezTo>
                <a:cubicBezTo>
                  <a:pt x="2614580" y="153192"/>
                  <a:pt x="3065507" y="251"/>
                  <a:pt x="3540591" y="2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D744D9-726F-4C45-824F-E7BC5EFCD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606185" y="1333628"/>
            <a:ext cx="4991251" cy="4802535"/>
          </a:xfrm>
          <a:custGeom>
            <a:avLst/>
            <a:gdLst>
              <a:gd name="connsiteX0" fmla="*/ 1877176 w 4991251"/>
              <a:gd name="connsiteY0" fmla="*/ 8 h 4802535"/>
              <a:gd name="connsiteX1" fmla="*/ 2404864 w 4991251"/>
              <a:gd name="connsiteY1" fmla="*/ 192753 h 4802535"/>
              <a:gd name="connsiteX2" fmla="*/ 2998434 w 4991251"/>
              <a:gd name="connsiteY2" fmla="*/ 649631 h 4802535"/>
              <a:gd name="connsiteX3" fmla="*/ 3783037 w 4991251"/>
              <a:gd name="connsiteY3" fmla="*/ 922393 h 4802535"/>
              <a:gd name="connsiteX4" fmla="*/ 4560818 w 4991251"/>
              <a:gd name="connsiteY4" fmla="*/ 1208794 h 4802535"/>
              <a:gd name="connsiteX5" fmla="*/ 4990644 w 4991251"/>
              <a:gd name="connsiteY5" fmla="*/ 1883881 h 4802535"/>
              <a:gd name="connsiteX6" fmla="*/ 4533527 w 4991251"/>
              <a:gd name="connsiteY6" fmla="*/ 2674893 h 4802535"/>
              <a:gd name="connsiteX7" fmla="*/ 3789860 w 4991251"/>
              <a:gd name="connsiteY7" fmla="*/ 3268152 h 4802535"/>
              <a:gd name="connsiteX8" fmla="*/ 3305452 w 4991251"/>
              <a:gd name="connsiteY8" fmla="*/ 4113716 h 4802535"/>
              <a:gd name="connsiteX9" fmla="*/ 2623189 w 4991251"/>
              <a:gd name="connsiteY9" fmla="*/ 4768347 h 4802535"/>
              <a:gd name="connsiteX10" fmla="*/ 2015974 w 4991251"/>
              <a:gd name="connsiteY10" fmla="*/ 4734251 h 4802535"/>
              <a:gd name="connsiteX11" fmla="*/ 1470163 w 4991251"/>
              <a:gd name="connsiteY11" fmla="*/ 4454670 h 4802535"/>
              <a:gd name="connsiteX12" fmla="*/ 610511 w 4991251"/>
              <a:gd name="connsiteY12" fmla="*/ 3834135 h 4802535"/>
              <a:gd name="connsiteX13" fmla="*/ 44232 w 4991251"/>
              <a:gd name="connsiteY13" fmla="*/ 2954475 h 4802535"/>
              <a:gd name="connsiteX14" fmla="*/ 201153 w 4991251"/>
              <a:gd name="connsiteY14" fmla="*/ 1938434 h 4802535"/>
              <a:gd name="connsiteX15" fmla="*/ 897062 w 4991251"/>
              <a:gd name="connsiteY15" fmla="*/ 1256527 h 4802535"/>
              <a:gd name="connsiteX16" fmla="*/ 1204080 w 4991251"/>
              <a:gd name="connsiteY16" fmla="*/ 567802 h 4802535"/>
              <a:gd name="connsiteX17" fmla="*/ 1695310 w 4991251"/>
              <a:gd name="connsiteY17" fmla="*/ 29096 h 4802535"/>
              <a:gd name="connsiteX18" fmla="*/ 1877176 w 4991251"/>
              <a:gd name="connsiteY18" fmla="*/ 8 h 48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91251" h="4802535">
                <a:moveTo>
                  <a:pt x="1877176" y="8"/>
                </a:moveTo>
                <a:cubicBezTo>
                  <a:pt x="2060748" y="967"/>
                  <a:pt x="2246238" y="85353"/>
                  <a:pt x="2404864" y="192753"/>
                </a:cubicBezTo>
                <a:cubicBezTo>
                  <a:pt x="2609544" y="335954"/>
                  <a:pt x="2786932" y="520069"/>
                  <a:pt x="2998434" y="649631"/>
                </a:cubicBezTo>
                <a:cubicBezTo>
                  <a:pt x="3237226" y="792831"/>
                  <a:pt x="3516954" y="861022"/>
                  <a:pt x="3783037" y="922393"/>
                </a:cubicBezTo>
                <a:cubicBezTo>
                  <a:pt x="4055942" y="990584"/>
                  <a:pt x="4328848" y="1058775"/>
                  <a:pt x="4560818" y="1208794"/>
                </a:cubicBezTo>
                <a:cubicBezTo>
                  <a:pt x="4792788" y="1358813"/>
                  <a:pt x="4983821" y="1604300"/>
                  <a:pt x="4990644" y="1883881"/>
                </a:cubicBezTo>
                <a:cubicBezTo>
                  <a:pt x="5004289" y="2197559"/>
                  <a:pt x="4785964" y="2477140"/>
                  <a:pt x="4533527" y="2674893"/>
                </a:cubicBezTo>
                <a:cubicBezTo>
                  <a:pt x="4287912" y="2879465"/>
                  <a:pt x="4001362" y="3029485"/>
                  <a:pt x="3789860" y="3268152"/>
                </a:cubicBezTo>
                <a:cubicBezTo>
                  <a:pt x="3578358" y="3513638"/>
                  <a:pt x="3462373" y="3827315"/>
                  <a:pt x="3305452" y="4113716"/>
                </a:cubicBezTo>
                <a:cubicBezTo>
                  <a:pt x="3155354" y="4400117"/>
                  <a:pt x="2937030" y="4679699"/>
                  <a:pt x="2623189" y="4768347"/>
                </a:cubicBezTo>
                <a:cubicBezTo>
                  <a:pt x="2425332" y="4829718"/>
                  <a:pt x="2213831" y="4802442"/>
                  <a:pt x="2015974" y="4734251"/>
                </a:cubicBezTo>
                <a:cubicBezTo>
                  <a:pt x="1824940" y="4672880"/>
                  <a:pt x="1647552" y="4563775"/>
                  <a:pt x="1470163" y="4454670"/>
                </a:cubicBezTo>
                <a:cubicBezTo>
                  <a:pt x="1169967" y="4270555"/>
                  <a:pt x="869771" y="4079621"/>
                  <a:pt x="610511" y="3834135"/>
                </a:cubicBezTo>
                <a:cubicBezTo>
                  <a:pt x="351251" y="3595467"/>
                  <a:pt x="139749" y="3295428"/>
                  <a:pt x="44232" y="2954475"/>
                </a:cubicBezTo>
                <a:cubicBezTo>
                  <a:pt x="-44462" y="2613522"/>
                  <a:pt x="-3526" y="2224835"/>
                  <a:pt x="201153" y="1938434"/>
                </a:cubicBezTo>
                <a:cubicBezTo>
                  <a:pt x="399009" y="1679309"/>
                  <a:pt x="706028" y="1522471"/>
                  <a:pt x="897062" y="1256527"/>
                </a:cubicBezTo>
                <a:cubicBezTo>
                  <a:pt x="1047160" y="1051955"/>
                  <a:pt x="1108563" y="799650"/>
                  <a:pt x="1204080" y="567802"/>
                </a:cubicBezTo>
                <a:cubicBezTo>
                  <a:pt x="1299597" y="335954"/>
                  <a:pt x="1456518" y="104106"/>
                  <a:pt x="1695310" y="29096"/>
                </a:cubicBezTo>
                <a:cubicBezTo>
                  <a:pt x="1755008" y="8639"/>
                  <a:pt x="1815986" y="-311"/>
                  <a:pt x="1877176" y="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DFF7DB-1573-A34A-A4F9-D95F89624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27149" y="1333628"/>
            <a:ext cx="4991251" cy="4802535"/>
          </a:xfrm>
          <a:custGeom>
            <a:avLst/>
            <a:gdLst>
              <a:gd name="connsiteX0" fmla="*/ 3114074 w 4991250"/>
              <a:gd name="connsiteY0" fmla="*/ 8 h 4802535"/>
              <a:gd name="connsiteX1" fmla="*/ 3295940 w 4991250"/>
              <a:gd name="connsiteY1" fmla="*/ 29096 h 4802535"/>
              <a:gd name="connsiteX2" fmla="*/ 3787170 w 4991250"/>
              <a:gd name="connsiteY2" fmla="*/ 567802 h 4802535"/>
              <a:gd name="connsiteX3" fmla="*/ 4094188 w 4991250"/>
              <a:gd name="connsiteY3" fmla="*/ 1256527 h 4802535"/>
              <a:gd name="connsiteX4" fmla="*/ 4790097 w 4991250"/>
              <a:gd name="connsiteY4" fmla="*/ 1938434 h 4802535"/>
              <a:gd name="connsiteX5" fmla="*/ 4947018 w 4991250"/>
              <a:gd name="connsiteY5" fmla="*/ 2954475 h 4802535"/>
              <a:gd name="connsiteX6" fmla="*/ 4380739 w 4991250"/>
              <a:gd name="connsiteY6" fmla="*/ 3834135 h 4802535"/>
              <a:gd name="connsiteX7" fmla="*/ 3521087 w 4991250"/>
              <a:gd name="connsiteY7" fmla="*/ 4454670 h 4802535"/>
              <a:gd name="connsiteX8" fmla="*/ 2975276 w 4991250"/>
              <a:gd name="connsiteY8" fmla="*/ 4734251 h 4802535"/>
              <a:gd name="connsiteX9" fmla="*/ 2368061 w 4991250"/>
              <a:gd name="connsiteY9" fmla="*/ 4768347 h 4802535"/>
              <a:gd name="connsiteX10" fmla="*/ 1685797 w 4991250"/>
              <a:gd name="connsiteY10" fmla="*/ 4113716 h 4802535"/>
              <a:gd name="connsiteX11" fmla="*/ 1201390 w 4991250"/>
              <a:gd name="connsiteY11" fmla="*/ 3268152 h 4802535"/>
              <a:gd name="connsiteX12" fmla="*/ 457723 w 4991250"/>
              <a:gd name="connsiteY12" fmla="*/ 2674893 h 4802535"/>
              <a:gd name="connsiteX13" fmla="*/ 607 w 4991250"/>
              <a:gd name="connsiteY13" fmla="*/ 1883882 h 4802535"/>
              <a:gd name="connsiteX14" fmla="*/ 430433 w 4991250"/>
              <a:gd name="connsiteY14" fmla="*/ 1208794 h 4802535"/>
              <a:gd name="connsiteX15" fmla="*/ 1208213 w 4991250"/>
              <a:gd name="connsiteY15" fmla="*/ 922393 h 4802535"/>
              <a:gd name="connsiteX16" fmla="*/ 1992816 w 4991250"/>
              <a:gd name="connsiteY16" fmla="*/ 649631 h 4802535"/>
              <a:gd name="connsiteX17" fmla="*/ 2586386 w 4991250"/>
              <a:gd name="connsiteY17" fmla="*/ 192753 h 4802535"/>
              <a:gd name="connsiteX18" fmla="*/ 3114074 w 4991250"/>
              <a:gd name="connsiteY18" fmla="*/ 8 h 48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91250" h="4802535">
                <a:moveTo>
                  <a:pt x="3114074" y="8"/>
                </a:moveTo>
                <a:cubicBezTo>
                  <a:pt x="3175264" y="-311"/>
                  <a:pt x="3236242" y="8639"/>
                  <a:pt x="3295940" y="29096"/>
                </a:cubicBezTo>
                <a:cubicBezTo>
                  <a:pt x="3534732" y="104106"/>
                  <a:pt x="3691653" y="335954"/>
                  <a:pt x="3787170" y="567802"/>
                </a:cubicBezTo>
                <a:cubicBezTo>
                  <a:pt x="3882687" y="799650"/>
                  <a:pt x="3944090" y="1051955"/>
                  <a:pt x="4094188" y="1256527"/>
                </a:cubicBezTo>
                <a:cubicBezTo>
                  <a:pt x="4285222" y="1522471"/>
                  <a:pt x="4592241" y="1679309"/>
                  <a:pt x="4790097" y="1938434"/>
                </a:cubicBezTo>
                <a:cubicBezTo>
                  <a:pt x="4994776" y="2224835"/>
                  <a:pt x="5035712" y="2613522"/>
                  <a:pt x="4947018" y="2954475"/>
                </a:cubicBezTo>
                <a:cubicBezTo>
                  <a:pt x="4851501" y="3295428"/>
                  <a:pt x="4639999" y="3595467"/>
                  <a:pt x="4380739" y="3834135"/>
                </a:cubicBezTo>
                <a:cubicBezTo>
                  <a:pt x="4121479" y="4079621"/>
                  <a:pt x="3821283" y="4270555"/>
                  <a:pt x="3521087" y="4454670"/>
                </a:cubicBezTo>
                <a:cubicBezTo>
                  <a:pt x="3343698" y="4563775"/>
                  <a:pt x="3166310" y="4672880"/>
                  <a:pt x="2975276" y="4734251"/>
                </a:cubicBezTo>
                <a:cubicBezTo>
                  <a:pt x="2777419" y="4802442"/>
                  <a:pt x="2565918" y="4829718"/>
                  <a:pt x="2368061" y="4768347"/>
                </a:cubicBezTo>
                <a:cubicBezTo>
                  <a:pt x="2054220" y="4679699"/>
                  <a:pt x="1835896" y="4400117"/>
                  <a:pt x="1685797" y="4113716"/>
                </a:cubicBezTo>
                <a:cubicBezTo>
                  <a:pt x="1528877" y="3827315"/>
                  <a:pt x="1412892" y="3513638"/>
                  <a:pt x="1201390" y="3268152"/>
                </a:cubicBezTo>
                <a:cubicBezTo>
                  <a:pt x="989888" y="3029485"/>
                  <a:pt x="703338" y="2879465"/>
                  <a:pt x="457723" y="2674893"/>
                </a:cubicBezTo>
                <a:cubicBezTo>
                  <a:pt x="205286" y="2477140"/>
                  <a:pt x="-13039" y="2197559"/>
                  <a:pt x="607" y="1883882"/>
                </a:cubicBezTo>
                <a:cubicBezTo>
                  <a:pt x="7429" y="1604300"/>
                  <a:pt x="198463" y="1358813"/>
                  <a:pt x="430433" y="1208794"/>
                </a:cubicBezTo>
                <a:cubicBezTo>
                  <a:pt x="662402" y="1058775"/>
                  <a:pt x="935308" y="990584"/>
                  <a:pt x="1208213" y="922393"/>
                </a:cubicBezTo>
                <a:cubicBezTo>
                  <a:pt x="1474296" y="861022"/>
                  <a:pt x="1754024" y="792831"/>
                  <a:pt x="1992816" y="649631"/>
                </a:cubicBezTo>
                <a:cubicBezTo>
                  <a:pt x="2204318" y="520069"/>
                  <a:pt x="2381707" y="335954"/>
                  <a:pt x="2586386" y="192753"/>
                </a:cubicBezTo>
                <a:cubicBezTo>
                  <a:pt x="2745012" y="85353"/>
                  <a:pt x="2930502" y="967"/>
                  <a:pt x="3114074" y="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02CE8-6157-427E-ABAA-7B354A16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641A3A-EB86-4DC1-92F3-F5C6F1114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D9DDBF-7805-4A1E-BA2F-4690E4483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DB74F89-B220-4B5C-BBB3-B8FF709BE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7A47D2A-E700-45D5-9AE7-B49786094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4F78226-EBAB-4F81-8F39-ACEBF934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5B7013C-D522-49DE-8453-D2D80E02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20865A6-EEF3-4DAB-8177-51190585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0125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58A99AB5-CFD4-8F4A-AFD2-FBD2442CB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574825" y="1277914"/>
            <a:ext cx="5080612" cy="4564487"/>
          </a:xfrm>
          <a:custGeom>
            <a:avLst/>
            <a:gdLst>
              <a:gd name="connsiteX0" fmla="*/ 3824538 w 5080612"/>
              <a:gd name="connsiteY0" fmla="*/ 444 h 4564487"/>
              <a:gd name="connsiteX1" fmla="*/ 5080432 w 5080612"/>
              <a:gd name="connsiteY1" fmla="*/ 1270994 h 4564487"/>
              <a:gd name="connsiteX2" fmla="*/ 4569560 w 5080612"/>
              <a:gd name="connsiteY2" fmla="*/ 2317956 h 4564487"/>
              <a:gd name="connsiteX3" fmla="*/ 3930969 w 5080612"/>
              <a:gd name="connsiteY3" fmla="*/ 3201662 h 4564487"/>
              <a:gd name="connsiteX4" fmla="*/ 2022294 w 5080612"/>
              <a:gd name="connsiteY4" fmla="*/ 4564487 h 4564487"/>
              <a:gd name="connsiteX5" fmla="*/ 92 w 5080612"/>
              <a:gd name="connsiteY5" fmla="*/ 2562838 h 4564487"/>
              <a:gd name="connsiteX6" fmla="*/ 2008103 w 5080612"/>
              <a:gd name="connsiteY6" fmla="*/ 522150 h 4564487"/>
              <a:gd name="connsiteX7" fmla="*/ 2029390 w 5080612"/>
              <a:gd name="connsiteY7" fmla="*/ 522150 h 4564487"/>
              <a:gd name="connsiteX8" fmla="*/ 3075968 w 5080612"/>
              <a:gd name="connsiteY8" fmla="*/ 216934 h 4564487"/>
              <a:gd name="connsiteX9" fmla="*/ 3824538 w 5080612"/>
              <a:gd name="connsiteY9" fmla="*/ 444 h 45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0612" h="4564487">
                <a:moveTo>
                  <a:pt x="3824538" y="444"/>
                </a:moveTo>
                <a:cubicBezTo>
                  <a:pt x="4512796" y="18189"/>
                  <a:pt x="5069788" y="582484"/>
                  <a:pt x="5080432" y="1270994"/>
                </a:cubicBezTo>
                <a:cubicBezTo>
                  <a:pt x="5087527" y="1700426"/>
                  <a:pt x="4885307" y="2080171"/>
                  <a:pt x="4569560" y="2317956"/>
                </a:cubicBezTo>
                <a:cubicBezTo>
                  <a:pt x="4275099" y="2541544"/>
                  <a:pt x="4051592" y="2850309"/>
                  <a:pt x="3930969" y="3201662"/>
                </a:cubicBezTo>
                <a:cubicBezTo>
                  <a:pt x="3657795" y="3993095"/>
                  <a:pt x="2905677" y="4564487"/>
                  <a:pt x="2022294" y="4564487"/>
                </a:cubicBezTo>
                <a:cubicBezTo>
                  <a:pt x="911857" y="4564487"/>
                  <a:pt x="14283" y="3670133"/>
                  <a:pt x="92" y="2562838"/>
                </a:cubicBezTo>
                <a:cubicBezTo>
                  <a:pt x="-10551" y="1448445"/>
                  <a:pt x="894118" y="529248"/>
                  <a:pt x="2008103" y="522150"/>
                </a:cubicBezTo>
                <a:cubicBezTo>
                  <a:pt x="2015199" y="522150"/>
                  <a:pt x="2022294" y="522150"/>
                  <a:pt x="2029390" y="522150"/>
                </a:cubicBezTo>
                <a:cubicBezTo>
                  <a:pt x="2401901" y="522150"/>
                  <a:pt x="2767316" y="422778"/>
                  <a:pt x="3075968" y="216934"/>
                </a:cubicBezTo>
                <a:cubicBezTo>
                  <a:pt x="3288832" y="71424"/>
                  <a:pt x="3547815" y="-6654"/>
                  <a:pt x="3824538" y="44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0C1B74B-7C34-AC48-BC6E-4F8AA833F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1553747" y="1277914"/>
            <a:ext cx="5080612" cy="4564487"/>
          </a:xfrm>
          <a:custGeom>
            <a:avLst/>
            <a:gdLst>
              <a:gd name="connsiteX0" fmla="*/ 1256074 w 5080612"/>
              <a:gd name="connsiteY0" fmla="*/ 444 h 4564487"/>
              <a:gd name="connsiteX1" fmla="*/ 2004644 w 5080612"/>
              <a:gd name="connsiteY1" fmla="*/ 216934 h 4564487"/>
              <a:gd name="connsiteX2" fmla="*/ 3051222 w 5080612"/>
              <a:gd name="connsiteY2" fmla="*/ 522150 h 4564487"/>
              <a:gd name="connsiteX3" fmla="*/ 3072509 w 5080612"/>
              <a:gd name="connsiteY3" fmla="*/ 522150 h 4564487"/>
              <a:gd name="connsiteX4" fmla="*/ 5080520 w 5080612"/>
              <a:gd name="connsiteY4" fmla="*/ 2562838 h 4564487"/>
              <a:gd name="connsiteX5" fmla="*/ 3058318 w 5080612"/>
              <a:gd name="connsiteY5" fmla="*/ 4564487 h 4564487"/>
              <a:gd name="connsiteX6" fmla="*/ 1149643 w 5080612"/>
              <a:gd name="connsiteY6" fmla="*/ 3201662 h 4564487"/>
              <a:gd name="connsiteX7" fmla="*/ 511052 w 5080612"/>
              <a:gd name="connsiteY7" fmla="*/ 2317956 h 4564487"/>
              <a:gd name="connsiteX8" fmla="*/ 180 w 5080612"/>
              <a:gd name="connsiteY8" fmla="*/ 1270994 h 4564487"/>
              <a:gd name="connsiteX9" fmla="*/ 1256074 w 5080612"/>
              <a:gd name="connsiteY9" fmla="*/ 444 h 45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0612" h="4564487">
                <a:moveTo>
                  <a:pt x="1256074" y="444"/>
                </a:moveTo>
                <a:cubicBezTo>
                  <a:pt x="1532797" y="-6654"/>
                  <a:pt x="1791780" y="71424"/>
                  <a:pt x="2004644" y="216934"/>
                </a:cubicBezTo>
                <a:cubicBezTo>
                  <a:pt x="2313296" y="422778"/>
                  <a:pt x="2678711" y="522150"/>
                  <a:pt x="3051222" y="522150"/>
                </a:cubicBezTo>
                <a:cubicBezTo>
                  <a:pt x="3058318" y="522150"/>
                  <a:pt x="3065413" y="522150"/>
                  <a:pt x="3072509" y="522150"/>
                </a:cubicBezTo>
                <a:cubicBezTo>
                  <a:pt x="4186494" y="529248"/>
                  <a:pt x="5091163" y="1448445"/>
                  <a:pt x="5080520" y="2562838"/>
                </a:cubicBezTo>
                <a:cubicBezTo>
                  <a:pt x="5066329" y="3670133"/>
                  <a:pt x="4168755" y="4564487"/>
                  <a:pt x="3058318" y="4564487"/>
                </a:cubicBezTo>
                <a:cubicBezTo>
                  <a:pt x="2174935" y="4564487"/>
                  <a:pt x="1422817" y="3993095"/>
                  <a:pt x="1149643" y="3201662"/>
                </a:cubicBezTo>
                <a:cubicBezTo>
                  <a:pt x="1029020" y="2850309"/>
                  <a:pt x="805513" y="2541544"/>
                  <a:pt x="511052" y="2317956"/>
                </a:cubicBezTo>
                <a:cubicBezTo>
                  <a:pt x="195305" y="2080171"/>
                  <a:pt x="-6915" y="1700426"/>
                  <a:pt x="180" y="1270994"/>
                </a:cubicBezTo>
                <a:cubicBezTo>
                  <a:pt x="10824" y="582484"/>
                  <a:pt x="567816" y="18189"/>
                  <a:pt x="1256074" y="44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75B72AF-84C7-FC46-A119-2F6486152A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44698" y="977760"/>
            <a:ext cx="5555061" cy="5094936"/>
          </a:xfrm>
          <a:custGeom>
            <a:avLst/>
            <a:gdLst>
              <a:gd name="connsiteX0" fmla="*/ 876285 w 1806975"/>
              <a:gd name="connsiteY0" fmla="*/ 0 h 1657303"/>
              <a:gd name="connsiteX1" fmla="*/ 906851 w 1806975"/>
              <a:gd name="connsiteY1" fmla="*/ 9473 h 1657303"/>
              <a:gd name="connsiteX2" fmla="*/ 1570877 w 1806975"/>
              <a:gd name="connsiteY2" fmla="*/ 392616 h 1657303"/>
              <a:gd name="connsiteX3" fmla="*/ 1602497 w 1806975"/>
              <a:gd name="connsiteY3" fmla="*/ 445246 h 1657303"/>
              <a:gd name="connsiteX4" fmla="*/ 1602497 w 1806975"/>
              <a:gd name="connsiteY4" fmla="*/ 641027 h 1657303"/>
              <a:gd name="connsiteX5" fmla="*/ 1650982 w 1806975"/>
              <a:gd name="connsiteY5" fmla="*/ 689447 h 1657303"/>
              <a:gd name="connsiteX6" fmla="*/ 1750059 w 1806975"/>
              <a:gd name="connsiteY6" fmla="*/ 689447 h 1657303"/>
              <a:gd name="connsiteX7" fmla="*/ 1806975 w 1806975"/>
              <a:gd name="connsiteY7" fmla="*/ 737866 h 1657303"/>
              <a:gd name="connsiteX8" fmla="*/ 1790111 w 1806975"/>
              <a:gd name="connsiteY8" fmla="*/ 779969 h 1657303"/>
              <a:gd name="connsiteX9" fmla="*/ 1752167 w 1806975"/>
              <a:gd name="connsiteY9" fmla="*/ 796811 h 1657303"/>
              <a:gd name="connsiteX10" fmla="*/ 1503421 w 1806975"/>
              <a:gd name="connsiteY10" fmla="*/ 796811 h 1657303"/>
              <a:gd name="connsiteX11" fmla="*/ 1465476 w 1806975"/>
              <a:gd name="connsiteY11" fmla="*/ 811547 h 1657303"/>
              <a:gd name="connsiteX12" fmla="*/ 1450720 w 1806975"/>
              <a:gd name="connsiteY12" fmla="*/ 849440 h 1657303"/>
              <a:gd name="connsiteX13" fmla="*/ 1503421 w 1806975"/>
              <a:gd name="connsiteY13" fmla="*/ 902070 h 1657303"/>
              <a:gd name="connsiteX14" fmla="*/ 1750059 w 1806975"/>
              <a:gd name="connsiteY14" fmla="*/ 902070 h 1657303"/>
              <a:gd name="connsiteX15" fmla="*/ 1806975 w 1806975"/>
              <a:gd name="connsiteY15" fmla="*/ 958910 h 1657303"/>
              <a:gd name="connsiteX16" fmla="*/ 1790111 w 1806975"/>
              <a:gd name="connsiteY16" fmla="*/ 994698 h 1657303"/>
              <a:gd name="connsiteX17" fmla="*/ 1752167 w 1806975"/>
              <a:gd name="connsiteY17" fmla="*/ 1009434 h 1657303"/>
              <a:gd name="connsiteX18" fmla="*/ 1650982 w 1806975"/>
              <a:gd name="connsiteY18" fmla="*/ 1009434 h 1657303"/>
              <a:gd name="connsiteX19" fmla="*/ 1602497 w 1806975"/>
              <a:gd name="connsiteY19" fmla="*/ 1059959 h 1657303"/>
              <a:gd name="connsiteX20" fmla="*/ 1602497 w 1806975"/>
              <a:gd name="connsiteY20" fmla="*/ 1211532 h 1657303"/>
              <a:gd name="connsiteX21" fmla="*/ 1570877 w 1806975"/>
              <a:gd name="connsiteY21" fmla="*/ 1266266 h 1657303"/>
              <a:gd name="connsiteX22" fmla="*/ 906851 w 1806975"/>
              <a:gd name="connsiteY22" fmla="*/ 1649409 h 1657303"/>
              <a:gd name="connsiteX23" fmla="*/ 845719 w 1806975"/>
              <a:gd name="connsiteY23" fmla="*/ 1649409 h 1657303"/>
              <a:gd name="connsiteX24" fmla="*/ 179584 w 1806975"/>
              <a:gd name="connsiteY24" fmla="*/ 1266266 h 1657303"/>
              <a:gd name="connsiteX25" fmla="*/ 150072 w 1806975"/>
              <a:gd name="connsiteY25" fmla="*/ 1211532 h 1657303"/>
              <a:gd name="connsiteX26" fmla="*/ 150072 w 1806975"/>
              <a:gd name="connsiteY26" fmla="*/ 1209426 h 1657303"/>
              <a:gd name="connsiteX27" fmla="*/ 55211 w 1806975"/>
              <a:gd name="connsiteY27" fmla="*/ 1209426 h 1657303"/>
              <a:gd name="connsiteX28" fmla="*/ 403 w 1806975"/>
              <a:gd name="connsiteY28" fmla="*/ 1158902 h 1657303"/>
              <a:gd name="connsiteX29" fmla="*/ 15159 w 1806975"/>
              <a:gd name="connsiteY29" fmla="*/ 1116798 h 1657303"/>
              <a:gd name="connsiteX30" fmla="*/ 53103 w 1806975"/>
              <a:gd name="connsiteY30" fmla="*/ 1102062 h 1657303"/>
              <a:gd name="connsiteX31" fmla="*/ 303957 w 1806975"/>
              <a:gd name="connsiteY31" fmla="*/ 1102062 h 1657303"/>
              <a:gd name="connsiteX32" fmla="*/ 341902 w 1806975"/>
              <a:gd name="connsiteY32" fmla="*/ 1087326 h 1657303"/>
              <a:gd name="connsiteX33" fmla="*/ 356658 w 1806975"/>
              <a:gd name="connsiteY33" fmla="*/ 1045222 h 1657303"/>
              <a:gd name="connsiteX34" fmla="*/ 301849 w 1806975"/>
              <a:gd name="connsiteY34" fmla="*/ 994698 h 1657303"/>
              <a:gd name="connsiteX35" fmla="*/ 55211 w 1806975"/>
              <a:gd name="connsiteY35" fmla="*/ 994698 h 1657303"/>
              <a:gd name="connsiteX36" fmla="*/ 403 w 1806975"/>
              <a:gd name="connsiteY36" fmla="*/ 946279 h 1657303"/>
              <a:gd name="connsiteX37" fmla="*/ 15159 w 1806975"/>
              <a:gd name="connsiteY37" fmla="*/ 904175 h 1657303"/>
              <a:gd name="connsiteX38" fmla="*/ 53103 w 1806975"/>
              <a:gd name="connsiteY38" fmla="*/ 889439 h 1657303"/>
              <a:gd name="connsiteX39" fmla="*/ 114236 w 1806975"/>
              <a:gd name="connsiteY39" fmla="*/ 889439 h 1657303"/>
              <a:gd name="connsiteX40" fmla="*/ 150072 w 1806975"/>
              <a:gd name="connsiteY40" fmla="*/ 853651 h 1657303"/>
              <a:gd name="connsiteX41" fmla="*/ 150072 w 1806975"/>
              <a:gd name="connsiteY41" fmla="*/ 445246 h 1657303"/>
              <a:gd name="connsiteX42" fmla="*/ 179584 w 1806975"/>
              <a:gd name="connsiteY42" fmla="*/ 392616 h 1657303"/>
              <a:gd name="connsiteX43" fmla="*/ 373522 w 1806975"/>
              <a:gd name="connsiteY43" fmla="*/ 281041 h 1657303"/>
              <a:gd name="connsiteX44" fmla="*/ 434655 w 1806975"/>
              <a:gd name="connsiteY44" fmla="*/ 264200 h 1657303"/>
              <a:gd name="connsiteX45" fmla="*/ 797234 w 1806975"/>
              <a:gd name="connsiteY45" fmla="*/ 264200 h 1657303"/>
              <a:gd name="connsiteX46" fmla="*/ 835179 w 1806975"/>
              <a:gd name="connsiteY46" fmla="*/ 249464 h 1657303"/>
              <a:gd name="connsiteX47" fmla="*/ 852043 w 1806975"/>
              <a:gd name="connsiteY47" fmla="*/ 213676 h 1657303"/>
              <a:gd name="connsiteX48" fmla="*/ 795126 w 1806975"/>
              <a:gd name="connsiteY48" fmla="*/ 156836 h 1657303"/>
              <a:gd name="connsiteX49" fmla="*/ 550596 w 1806975"/>
              <a:gd name="connsiteY49" fmla="*/ 156836 h 1657303"/>
              <a:gd name="connsiteX50" fmla="*/ 493680 w 1806975"/>
              <a:gd name="connsiteY50" fmla="*/ 104206 h 1657303"/>
              <a:gd name="connsiteX51" fmla="*/ 510544 w 1806975"/>
              <a:gd name="connsiteY51" fmla="*/ 66313 h 1657303"/>
              <a:gd name="connsiteX52" fmla="*/ 548488 w 1806975"/>
              <a:gd name="connsiteY52" fmla="*/ 51577 h 1657303"/>
              <a:gd name="connsiteX53" fmla="*/ 746642 w 1806975"/>
              <a:gd name="connsiteY53" fmla="*/ 51577 h 1657303"/>
              <a:gd name="connsiteX54" fmla="*/ 793018 w 1806975"/>
              <a:gd name="connsiteY54" fmla="*/ 38946 h 1657303"/>
              <a:gd name="connsiteX55" fmla="*/ 845719 w 1806975"/>
              <a:gd name="connsiteY55" fmla="*/ 9473 h 1657303"/>
              <a:gd name="connsiteX56" fmla="*/ 876285 w 1806975"/>
              <a:gd name="connsiteY56" fmla="*/ 0 h 165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06975" h="1657303">
                <a:moveTo>
                  <a:pt x="876285" y="0"/>
                </a:moveTo>
                <a:cubicBezTo>
                  <a:pt x="886825" y="0"/>
                  <a:pt x="897365" y="3158"/>
                  <a:pt x="906851" y="9473"/>
                </a:cubicBezTo>
                <a:cubicBezTo>
                  <a:pt x="1570877" y="392616"/>
                  <a:pt x="1570877" y="392616"/>
                  <a:pt x="1570877" y="392616"/>
                </a:cubicBezTo>
                <a:cubicBezTo>
                  <a:pt x="1589849" y="403142"/>
                  <a:pt x="1602497" y="424194"/>
                  <a:pt x="1602497" y="445246"/>
                </a:cubicBezTo>
                <a:cubicBezTo>
                  <a:pt x="1602497" y="641027"/>
                  <a:pt x="1602497" y="641027"/>
                  <a:pt x="1602497" y="641027"/>
                </a:cubicBezTo>
                <a:cubicBezTo>
                  <a:pt x="1602497" y="668395"/>
                  <a:pt x="1623578" y="689447"/>
                  <a:pt x="1650982" y="689447"/>
                </a:cubicBezTo>
                <a:cubicBezTo>
                  <a:pt x="1750059" y="689447"/>
                  <a:pt x="1750059" y="689447"/>
                  <a:pt x="1750059" y="689447"/>
                </a:cubicBezTo>
                <a:cubicBezTo>
                  <a:pt x="1779571" y="689447"/>
                  <a:pt x="1804867" y="710498"/>
                  <a:pt x="1806975" y="737866"/>
                </a:cubicBezTo>
                <a:cubicBezTo>
                  <a:pt x="1806975" y="754707"/>
                  <a:pt x="1800651" y="769444"/>
                  <a:pt x="1790111" y="779969"/>
                </a:cubicBezTo>
                <a:cubicBezTo>
                  <a:pt x="1781679" y="790495"/>
                  <a:pt x="1769031" y="796811"/>
                  <a:pt x="1752167" y="796811"/>
                </a:cubicBezTo>
                <a:cubicBezTo>
                  <a:pt x="1503421" y="796811"/>
                  <a:pt x="1503421" y="796811"/>
                  <a:pt x="1503421" y="796811"/>
                </a:cubicBezTo>
                <a:cubicBezTo>
                  <a:pt x="1488664" y="796811"/>
                  <a:pt x="1476016" y="801021"/>
                  <a:pt x="1465476" y="811547"/>
                </a:cubicBezTo>
                <a:cubicBezTo>
                  <a:pt x="1454936" y="822073"/>
                  <a:pt x="1450720" y="834704"/>
                  <a:pt x="1450720" y="849440"/>
                </a:cubicBezTo>
                <a:cubicBezTo>
                  <a:pt x="1450720" y="878913"/>
                  <a:pt x="1473908" y="902070"/>
                  <a:pt x="1503421" y="902070"/>
                </a:cubicBezTo>
                <a:cubicBezTo>
                  <a:pt x="1750059" y="902070"/>
                  <a:pt x="1750059" y="902070"/>
                  <a:pt x="1750059" y="902070"/>
                </a:cubicBezTo>
                <a:cubicBezTo>
                  <a:pt x="1781679" y="902070"/>
                  <a:pt x="1806975" y="927332"/>
                  <a:pt x="1806975" y="958910"/>
                </a:cubicBezTo>
                <a:cubicBezTo>
                  <a:pt x="1806975" y="971541"/>
                  <a:pt x="1800651" y="984172"/>
                  <a:pt x="1790111" y="994698"/>
                </a:cubicBezTo>
                <a:cubicBezTo>
                  <a:pt x="1781679" y="1003119"/>
                  <a:pt x="1769031" y="1009434"/>
                  <a:pt x="1752167" y="1009434"/>
                </a:cubicBezTo>
                <a:cubicBezTo>
                  <a:pt x="1650982" y="1009434"/>
                  <a:pt x="1650982" y="1009434"/>
                  <a:pt x="1650982" y="1009434"/>
                </a:cubicBezTo>
                <a:cubicBezTo>
                  <a:pt x="1623578" y="1009434"/>
                  <a:pt x="1602497" y="1032591"/>
                  <a:pt x="1602497" y="1059959"/>
                </a:cubicBezTo>
                <a:cubicBezTo>
                  <a:pt x="1602497" y="1211532"/>
                  <a:pt x="1602497" y="1211532"/>
                  <a:pt x="1602497" y="1211532"/>
                </a:cubicBezTo>
                <a:cubicBezTo>
                  <a:pt x="1602497" y="1234689"/>
                  <a:pt x="1589849" y="1253635"/>
                  <a:pt x="1570877" y="1266266"/>
                </a:cubicBezTo>
                <a:cubicBezTo>
                  <a:pt x="906851" y="1649409"/>
                  <a:pt x="906851" y="1649409"/>
                  <a:pt x="906851" y="1649409"/>
                </a:cubicBezTo>
                <a:cubicBezTo>
                  <a:pt x="887879" y="1659935"/>
                  <a:pt x="864691" y="1659935"/>
                  <a:pt x="845719" y="1649409"/>
                </a:cubicBezTo>
                <a:cubicBezTo>
                  <a:pt x="179584" y="1266266"/>
                  <a:pt x="179584" y="1266266"/>
                  <a:pt x="179584" y="1266266"/>
                </a:cubicBezTo>
                <a:cubicBezTo>
                  <a:pt x="160612" y="1253635"/>
                  <a:pt x="150072" y="1234689"/>
                  <a:pt x="150072" y="1211532"/>
                </a:cubicBezTo>
                <a:cubicBezTo>
                  <a:pt x="150072" y="1209426"/>
                  <a:pt x="150072" y="1209426"/>
                  <a:pt x="150072" y="1209426"/>
                </a:cubicBezTo>
                <a:cubicBezTo>
                  <a:pt x="55211" y="1209426"/>
                  <a:pt x="55211" y="1209426"/>
                  <a:pt x="55211" y="1209426"/>
                </a:cubicBezTo>
                <a:cubicBezTo>
                  <a:pt x="27807" y="1209426"/>
                  <a:pt x="2511" y="1188375"/>
                  <a:pt x="403" y="1158902"/>
                </a:cubicBezTo>
                <a:cubicBezTo>
                  <a:pt x="-1705" y="1144166"/>
                  <a:pt x="4619" y="1127324"/>
                  <a:pt x="15159" y="1116798"/>
                </a:cubicBezTo>
                <a:cubicBezTo>
                  <a:pt x="25699" y="1108378"/>
                  <a:pt x="38347" y="1102062"/>
                  <a:pt x="53103" y="1102062"/>
                </a:cubicBezTo>
                <a:cubicBezTo>
                  <a:pt x="303957" y="1102062"/>
                  <a:pt x="303957" y="1102062"/>
                  <a:pt x="303957" y="1102062"/>
                </a:cubicBezTo>
                <a:cubicBezTo>
                  <a:pt x="318714" y="1102062"/>
                  <a:pt x="331362" y="1095747"/>
                  <a:pt x="341902" y="1087326"/>
                </a:cubicBezTo>
                <a:cubicBezTo>
                  <a:pt x="352442" y="1076800"/>
                  <a:pt x="358766" y="1062064"/>
                  <a:pt x="356658" y="1045222"/>
                </a:cubicBezTo>
                <a:cubicBezTo>
                  <a:pt x="354550" y="1015750"/>
                  <a:pt x="329254" y="994698"/>
                  <a:pt x="301849" y="994698"/>
                </a:cubicBezTo>
                <a:cubicBezTo>
                  <a:pt x="242825" y="994698"/>
                  <a:pt x="112128" y="994698"/>
                  <a:pt x="55211" y="994698"/>
                </a:cubicBezTo>
                <a:cubicBezTo>
                  <a:pt x="27807" y="994698"/>
                  <a:pt x="2511" y="973646"/>
                  <a:pt x="403" y="946279"/>
                </a:cubicBezTo>
                <a:cubicBezTo>
                  <a:pt x="-1705" y="929437"/>
                  <a:pt x="4619" y="914701"/>
                  <a:pt x="15159" y="904175"/>
                </a:cubicBezTo>
                <a:cubicBezTo>
                  <a:pt x="25699" y="893649"/>
                  <a:pt x="38347" y="889439"/>
                  <a:pt x="53103" y="889439"/>
                </a:cubicBezTo>
                <a:cubicBezTo>
                  <a:pt x="114236" y="889439"/>
                  <a:pt x="114236" y="889439"/>
                  <a:pt x="114236" y="889439"/>
                </a:cubicBezTo>
                <a:cubicBezTo>
                  <a:pt x="133208" y="889439"/>
                  <a:pt x="150072" y="872597"/>
                  <a:pt x="150072" y="853651"/>
                </a:cubicBezTo>
                <a:cubicBezTo>
                  <a:pt x="150072" y="445246"/>
                  <a:pt x="150072" y="445246"/>
                  <a:pt x="150072" y="445246"/>
                </a:cubicBezTo>
                <a:cubicBezTo>
                  <a:pt x="150072" y="424194"/>
                  <a:pt x="160612" y="403142"/>
                  <a:pt x="179584" y="392616"/>
                </a:cubicBezTo>
                <a:cubicBezTo>
                  <a:pt x="373522" y="281041"/>
                  <a:pt x="373522" y="281041"/>
                  <a:pt x="373522" y="281041"/>
                </a:cubicBezTo>
                <a:cubicBezTo>
                  <a:pt x="392494" y="270515"/>
                  <a:pt x="413574" y="264200"/>
                  <a:pt x="434655" y="264200"/>
                </a:cubicBezTo>
                <a:cubicBezTo>
                  <a:pt x="797234" y="264200"/>
                  <a:pt x="797234" y="264200"/>
                  <a:pt x="797234" y="264200"/>
                </a:cubicBezTo>
                <a:cubicBezTo>
                  <a:pt x="811990" y="264200"/>
                  <a:pt x="826747" y="257884"/>
                  <a:pt x="835179" y="249464"/>
                </a:cubicBezTo>
                <a:cubicBezTo>
                  <a:pt x="845719" y="238938"/>
                  <a:pt x="849935" y="226307"/>
                  <a:pt x="852043" y="213676"/>
                </a:cubicBezTo>
                <a:cubicBezTo>
                  <a:pt x="852043" y="182098"/>
                  <a:pt x="826747" y="156836"/>
                  <a:pt x="795126" y="156836"/>
                </a:cubicBezTo>
                <a:cubicBezTo>
                  <a:pt x="738210" y="156836"/>
                  <a:pt x="607513" y="156836"/>
                  <a:pt x="550596" y="156836"/>
                </a:cubicBezTo>
                <a:cubicBezTo>
                  <a:pt x="521084" y="156836"/>
                  <a:pt x="493680" y="133679"/>
                  <a:pt x="493680" y="104206"/>
                </a:cubicBezTo>
                <a:cubicBezTo>
                  <a:pt x="493680" y="89470"/>
                  <a:pt x="500004" y="74734"/>
                  <a:pt x="510544" y="66313"/>
                </a:cubicBezTo>
                <a:cubicBezTo>
                  <a:pt x="518976" y="55787"/>
                  <a:pt x="533732" y="51577"/>
                  <a:pt x="548488" y="51577"/>
                </a:cubicBezTo>
                <a:cubicBezTo>
                  <a:pt x="746642" y="51577"/>
                  <a:pt x="746642" y="51577"/>
                  <a:pt x="746642" y="51577"/>
                </a:cubicBezTo>
                <a:cubicBezTo>
                  <a:pt x="763506" y="51577"/>
                  <a:pt x="780370" y="47366"/>
                  <a:pt x="793018" y="38946"/>
                </a:cubicBezTo>
                <a:cubicBezTo>
                  <a:pt x="845719" y="9473"/>
                  <a:pt x="845719" y="9473"/>
                  <a:pt x="845719" y="9473"/>
                </a:cubicBezTo>
                <a:cubicBezTo>
                  <a:pt x="855205" y="3158"/>
                  <a:pt x="865745" y="0"/>
                  <a:pt x="8762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241157D-81B1-E847-9146-010F17BBE8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8667" y="977760"/>
            <a:ext cx="5555061" cy="5094936"/>
          </a:xfrm>
          <a:custGeom>
            <a:avLst/>
            <a:gdLst>
              <a:gd name="connsiteX0" fmla="*/ 876285 w 1806975"/>
              <a:gd name="connsiteY0" fmla="*/ 0 h 1657303"/>
              <a:gd name="connsiteX1" fmla="*/ 906851 w 1806975"/>
              <a:gd name="connsiteY1" fmla="*/ 9473 h 1657303"/>
              <a:gd name="connsiteX2" fmla="*/ 1570877 w 1806975"/>
              <a:gd name="connsiteY2" fmla="*/ 392616 h 1657303"/>
              <a:gd name="connsiteX3" fmla="*/ 1602497 w 1806975"/>
              <a:gd name="connsiteY3" fmla="*/ 445246 h 1657303"/>
              <a:gd name="connsiteX4" fmla="*/ 1602497 w 1806975"/>
              <a:gd name="connsiteY4" fmla="*/ 641027 h 1657303"/>
              <a:gd name="connsiteX5" fmla="*/ 1650982 w 1806975"/>
              <a:gd name="connsiteY5" fmla="*/ 689447 h 1657303"/>
              <a:gd name="connsiteX6" fmla="*/ 1750059 w 1806975"/>
              <a:gd name="connsiteY6" fmla="*/ 689447 h 1657303"/>
              <a:gd name="connsiteX7" fmla="*/ 1806975 w 1806975"/>
              <a:gd name="connsiteY7" fmla="*/ 737866 h 1657303"/>
              <a:gd name="connsiteX8" fmla="*/ 1790111 w 1806975"/>
              <a:gd name="connsiteY8" fmla="*/ 779969 h 1657303"/>
              <a:gd name="connsiteX9" fmla="*/ 1752167 w 1806975"/>
              <a:gd name="connsiteY9" fmla="*/ 796811 h 1657303"/>
              <a:gd name="connsiteX10" fmla="*/ 1503421 w 1806975"/>
              <a:gd name="connsiteY10" fmla="*/ 796811 h 1657303"/>
              <a:gd name="connsiteX11" fmla="*/ 1465476 w 1806975"/>
              <a:gd name="connsiteY11" fmla="*/ 811547 h 1657303"/>
              <a:gd name="connsiteX12" fmla="*/ 1450720 w 1806975"/>
              <a:gd name="connsiteY12" fmla="*/ 849440 h 1657303"/>
              <a:gd name="connsiteX13" fmla="*/ 1503421 w 1806975"/>
              <a:gd name="connsiteY13" fmla="*/ 902070 h 1657303"/>
              <a:gd name="connsiteX14" fmla="*/ 1750059 w 1806975"/>
              <a:gd name="connsiteY14" fmla="*/ 902070 h 1657303"/>
              <a:gd name="connsiteX15" fmla="*/ 1806975 w 1806975"/>
              <a:gd name="connsiteY15" fmla="*/ 958910 h 1657303"/>
              <a:gd name="connsiteX16" fmla="*/ 1790111 w 1806975"/>
              <a:gd name="connsiteY16" fmla="*/ 994698 h 1657303"/>
              <a:gd name="connsiteX17" fmla="*/ 1752167 w 1806975"/>
              <a:gd name="connsiteY17" fmla="*/ 1009434 h 1657303"/>
              <a:gd name="connsiteX18" fmla="*/ 1650982 w 1806975"/>
              <a:gd name="connsiteY18" fmla="*/ 1009434 h 1657303"/>
              <a:gd name="connsiteX19" fmla="*/ 1602497 w 1806975"/>
              <a:gd name="connsiteY19" fmla="*/ 1059959 h 1657303"/>
              <a:gd name="connsiteX20" fmla="*/ 1602497 w 1806975"/>
              <a:gd name="connsiteY20" fmla="*/ 1211532 h 1657303"/>
              <a:gd name="connsiteX21" fmla="*/ 1570877 w 1806975"/>
              <a:gd name="connsiteY21" fmla="*/ 1266266 h 1657303"/>
              <a:gd name="connsiteX22" fmla="*/ 906851 w 1806975"/>
              <a:gd name="connsiteY22" fmla="*/ 1649409 h 1657303"/>
              <a:gd name="connsiteX23" fmla="*/ 845719 w 1806975"/>
              <a:gd name="connsiteY23" fmla="*/ 1649409 h 1657303"/>
              <a:gd name="connsiteX24" fmla="*/ 179584 w 1806975"/>
              <a:gd name="connsiteY24" fmla="*/ 1266266 h 1657303"/>
              <a:gd name="connsiteX25" fmla="*/ 150072 w 1806975"/>
              <a:gd name="connsiteY25" fmla="*/ 1211532 h 1657303"/>
              <a:gd name="connsiteX26" fmla="*/ 150072 w 1806975"/>
              <a:gd name="connsiteY26" fmla="*/ 1209426 h 1657303"/>
              <a:gd name="connsiteX27" fmla="*/ 55211 w 1806975"/>
              <a:gd name="connsiteY27" fmla="*/ 1209426 h 1657303"/>
              <a:gd name="connsiteX28" fmla="*/ 403 w 1806975"/>
              <a:gd name="connsiteY28" fmla="*/ 1158902 h 1657303"/>
              <a:gd name="connsiteX29" fmla="*/ 15159 w 1806975"/>
              <a:gd name="connsiteY29" fmla="*/ 1116798 h 1657303"/>
              <a:gd name="connsiteX30" fmla="*/ 53103 w 1806975"/>
              <a:gd name="connsiteY30" fmla="*/ 1102062 h 1657303"/>
              <a:gd name="connsiteX31" fmla="*/ 303957 w 1806975"/>
              <a:gd name="connsiteY31" fmla="*/ 1102062 h 1657303"/>
              <a:gd name="connsiteX32" fmla="*/ 341902 w 1806975"/>
              <a:gd name="connsiteY32" fmla="*/ 1087326 h 1657303"/>
              <a:gd name="connsiteX33" fmla="*/ 356658 w 1806975"/>
              <a:gd name="connsiteY33" fmla="*/ 1045222 h 1657303"/>
              <a:gd name="connsiteX34" fmla="*/ 301849 w 1806975"/>
              <a:gd name="connsiteY34" fmla="*/ 994698 h 1657303"/>
              <a:gd name="connsiteX35" fmla="*/ 55211 w 1806975"/>
              <a:gd name="connsiteY35" fmla="*/ 994698 h 1657303"/>
              <a:gd name="connsiteX36" fmla="*/ 403 w 1806975"/>
              <a:gd name="connsiteY36" fmla="*/ 946279 h 1657303"/>
              <a:gd name="connsiteX37" fmla="*/ 15159 w 1806975"/>
              <a:gd name="connsiteY37" fmla="*/ 904175 h 1657303"/>
              <a:gd name="connsiteX38" fmla="*/ 53103 w 1806975"/>
              <a:gd name="connsiteY38" fmla="*/ 889439 h 1657303"/>
              <a:gd name="connsiteX39" fmla="*/ 114236 w 1806975"/>
              <a:gd name="connsiteY39" fmla="*/ 889439 h 1657303"/>
              <a:gd name="connsiteX40" fmla="*/ 150072 w 1806975"/>
              <a:gd name="connsiteY40" fmla="*/ 853651 h 1657303"/>
              <a:gd name="connsiteX41" fmla="*/ 150072 w 1806975"/>
              <a:gd name="connsiteY41" fmla="*/ 445246 h 1657303"/>
              <a:gd name="connsiteX42" fmla="*/ 179584 w 1806975"/>
              <a:gd name="connsiteY42" fmla="*/ 392616 h 1657303"/>
              <a:gd name="connsiteX43" fmla="*/ 373522 w 1806975"/>
              <a:gd name="connsiteY43" fmla="*/ 281041 h 1657303"/>
              <a:gd name="connsiteX44" fmla="*/ 434655 w 1806975"/>
              <a:gd name="connsiteY44" fmla="*/ 264200 h 1657303"/>
              <a:gd name="connsiteX45" fmla="*/ 797234 w 1806975"/>
              <a:gd name="connsiteY45" fmla="*/ 264200 h 1657303"/>
              <a:gd name="connsiteX46" fmla="*/ 835179 w 1806975"/>
              <a:gd name="connsiteY46" fmla="*/ 249464 h 1657303"/>
              <a:gd name="connsiteX47" fmla="*/ 852043 w 1806975"/>
              <a:gd name="connsiteY47" fmla="*/ 213676 h 1657303"/>
              <a:gd name="connsiteX48" fmla="*/ 795126 w 1806975"/>
              <a:gd name="connsiteY48" fmla="*/ 156836 h 1657303"/>
              <a:gd name="connsiteX49" fmla="*/ 550596 w 1806975"/>
              <a:gd name="connsiteY49" fmla="*/ 156836 h 1657303"/>
              <a:gd name="connsiteX50" fmla="*/ 493680 w 1806975"/>
              <a:gd name="connsiteY50" fmla="*/ 104206 h 1657303"/>
              <a:gd name="connsiteX51" fmla="*/ 510544 w 1806975"/>
              <a:gd name="connsiteY51" fmla="*/ 66313 h 1657303"/>
              <a:gd name="connsiteX52" fmla="*/ 548488 w 1806975"/>
              <a:gd name="connsiteY52" fmla="*/ 51577 h 1657303"/>
              <a:gd name="connsiteX53" fmla="*/ 746642 w 1806975"/>
              <a:gd name="connsiteY53" fmla="*/ 51577 h 1657303"/>
              <a:gd name="connsiteX54" fmla="*/ 793018 w 1806975"/>
              <a:gd name="connsiteY54" fmla="*/ 38946 h 1657303"/>
              <a:gd name="connsiteX55" fmla="*/ 845719 w 1806975"/>
              <a:gd name="connsiteY55" fmla="*/ 9473 h 1657303"/>
              <a:gd name="connsiteX56" fmla="*/ 876285 w 1806975"/>
              <a:gd name="connsiteY56" fmla="*/ 0 h 165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06975" h="1657303">
                <a:moveTo>
                  <a:pt x="876285" y="0"/>
                </a:moveTo>
                <a:cubicBezTo>
                  <a:pt x="886825" y="0"/>
                  <a:pt x="897365" y="3158"/>
                  <a:pt x="906851" y="9473"/>
                </a:cubicBezTo>
                <a:cubicBezTo>
                  <a:pt x="1570877" y="392616"/>
                  <a:pt x="1570877" y="392616"/>
                  <a:pt x="1570877" y="392616"/>
                </a:cubicBezTo>
                <a:cubicBezTo>
                  <a:pt x="1589849" y="403142"/>
                  <a:pt x="1602497" y="424194"/>
                  <a:pt x="1602497" y="445246"/>
                </a:cubicBezTo>
                <a:cubicBezTo>
                  <a:pt x="1602497" y="641027"/>
                  <a:pt x="1602497" y="641027"/>
                  <a:pt x="1602497" y="641027"/>
                </a:cubicBezTo>
                <a:cubicBezTo>
                  <a:pt x="1602497" y="668395"/>
                  <a:pt x="1623578" y="689447"/>
                  <a:pt x="1650982" y="689447"/>
                </a:cubicBezTo>
                <a:cubicBezTo>
                  <a:pt x="1750059" y="689447"/>
                  <a:pt x="1750059" y="689447"/>
                  <a:pt x="1750059" y="689447"/>
                </a:cubicBezTo>
                <a:cubicBezTo>
                  <a:pt x="1779571" y="689447"/>
                  <a:pt x="1804867" y="710498"/>
                  <a:pt x="1806975" y="737866"/>
                </a:cubicBezTo>
                <a:cubicBezTo>
                  <a:pt x="1806975" y="754707"/>
                  <a:pt x="1800651" y="769444"/>
                  <a:pt x="1790111" y="779969"/>
                </a:cubicBezTo>
                <a:cubicBezTo>
                  <a:pt x="1781679" y="790495"/>
                  <a:pt x="1769031" y="796811"/>
                  <a:pt x="1752167" y="796811"/>
                </a:cubicBezTo>
                <a:cubicBezTo>
                  <a:pt x="1503421" y="796811"/>
                  <a:pt x="1503421" y="796811"/>
                  <a:pt x="1503421" y="796811"/>
                </a:cubicBezTo>
                <a:cubicBezTo>
                  <a:pt x="1488664" y="796811"/>
                  <a:pt x="1476016" y="801021"/>
                  <a:pt x="1465476" y="811547"/>
                </a:cubicBezTo>
                <a:cubicBezTo>
                  <a:pt x="1454936" y="822073"/>
                  <a:pt x="1450720" y="834704"/>
                  <a:pt x="1450720" y="849440"/>
                </a:cubicBezTo>
                <a:cubicBezTo>
                  <a:pt x="1450720" y="878913"/>
                  <a:pt x="1473908" y="902070"/>
                  <a:pt x="1503421" y="902070"/>
                </a:cubicBezTo>
                <a:cubicBezTo>
                  <a:pt x="1750059" y="902070"/>
                  <a:pt x="1750059" y="902070"/>
                  <a:pt x="1750059" y="902070"/>
                </a:cubicBezTo>
                <a:cubicBezTo>
                  <a:pt x="1781679" y="902070"/>
                  <a:pt x="1806975" y="927332"/>
                  <a:pt x="1806975" y="958910"/>
                </a:cubicBezTo>
                <a:cubicBezTo>
                  <a:pt x="1806975" y="971541"/>
                  <a:pt x="1800651" y="984172"/>
                  <a:pt x="1790111" y="994698"/>
                </a:cubicBezTo>
                <a:cubicBezTo>
                  <a:pt x="1781679" y="1003119"/>
                  <a:pt x="1769031" y="1009434"/>
                  <a:pt x="1752167" y="1009434"/>
                </a:cubicBezTo>
                <a:cubicBezTo>
                  <a:pt x="1650982" y="1009434"/>
                  <a:pt x="1650982" y="1009434"/>
                  <a:pt x="1650982" y="1009434"/>
                </a:cubicBezTo>
                <a:cubicBezTo>
                  <a:pt x="1623578" y="1009434"/>
                  <a:pt x="1602497" y="1032591"/>
                  <a:pt x="1602497" y="1059959"/>
                </a:cubicBezTo>
                <a:cubicBezTo>
                  <a:pt x="1602497" y="1211532"/>
                  <a:pt x="1602497" y="1211532"/>
                  <a:pt x="1602497" y="1211532"/>
                </a:cubicBezTo>
                <a:cubicBezTo>
                  <a:pt x="1602497" y="1234689"/>
                  <a:pt x="1589849" y="1253635"/>
                  <a:pt x="1570877" y="1266266"/>
                </a:cubicBezTo>
                <a:cubicBezTo>
                  <a:pt x="906851" y="1649409"/>
                  <a:pt x="906851" y="1649409"/>
                  <a:pt x="906851" y="1649409"/>
                </a:cubicBezTo>
                <a:cubicBezTo>
                  <a:pt x="887879" y="1659935"/>
                  <a:pt x="864691" y="1659935"/>
                  <a:pt x="845719" y="1649409"/>
                </a:cubicBezTo>
                <a:cubicBezTo>
                  <a:pt x="179584" y="1266266"/>
                  <a:pt x="179584" y="1266266"/>
                  <a:pt x="179584" y="1266266"/>
                </a:cubicBezTo>
                <a:cubicBezTo>
                  <a:pt x="160612" y="1253635"/>
                  <a:pt x="150072" y="1234689"/>
                  <a:pt x="150072" y="1211532"/>
                </a:cubicBezTo>
                <a:cubicBezTo>
                  <a:pt x="150072" y="1209426"/>
                  <a:pt x="150072" y="1209426"/>
                  <a:pt x="150072" y="1209426"/>
                </a:cubicBezTo>
                <a:cubicBezTo>
                  <a:pt x="55211" y="1209426"/>
                  <a:pt x="55211" y="1209426"/>
                  <a:pt x="55211" y="1209426"/>
                </a:cubicBezTo>
                <a:cubicBezTo>
                  <a:pt x="27807" y="1209426"/>
                  <a:pt x="2511" y="1188375"/>
                  <a:pt x="403" y="1158902"/>
                </a:cubicBezTo>
                <a:cubicBezTo>
                  <a:pt x="-1705" y="1144166"/>
                  <a:pt x="4619" y="1127324"/>
                  <a:pt x="15159" y="1116798"/>
                </a:cubicBezTo>
                <a:cubicBezTo>
                  <a:pt x="25699" y="1108378"/>
                  <a:pt x="38347" y="1102062"/>
                  <a:pt x="53103" y="1102062"/>
                </a:cubicBezTo>
                <a:cubicBezTo>
                  <a:pt x="303957" y="1102062"/>
                  <a:pt x="303957" y="1102062"/>
                  <a:pt x="303957" y="1102062"/>
                </a:cubicBezTo>
                <a:cubicBezTo>
                  <a:pt x="318714" y="1102062"/>
                  <a:pt x="331362" y="1095747"/>
                  <a:pt x="341902" y="1087326"/>
                </a:cubicBezTo>
                <a:cubicBezTo>
                  <a:pt x="352442" y="1076800"/>
                  <a:pt x="358766" y="1062064"/>
                  <a:pt x="356658" y="1045222"/>
                </a:cubicBezTo>
                <a:cubicBezTo>
                  <a:pt x="354550" y="1015750"/>
                  <a:pt x="329254" y="994698"/>
                  <a:pt x="301849" y="994698"/>
                </a:cubicBezTo>
                <a:cubicBezTo>
                  <a:pt x="242825" y="994698"/>
                  <a:pt x="112128" y="994698"/>
                  <a:pt x="55211" y="994698"/>
                </a:cubicBezTo>
                <a:cubicBezTo>
                  <a:pt x="27807" y="994698"/>
                  <a:pt x="2511" y="973646"/>
                  <a:pt x="403" y="946279"/>
                </a:cubicBezTo>
                <a:cubicBezTo>
                  <a:pt x="-1705" y="929437"/>
                  <a:pt x="4619" y="914701"/>
                  <a:pt x="15159" y="904175"/>
                </a:cubicBezTo>
                <a:cubicBezTo>
                  <a:pt x="25699" y="893649"/>
                  <a:pt x="38347" y="889439"/>
                  <a:pt x="53103" y="889439"/>
                </a:cubicBezTo>
                <a:cubicBezTo>
                  <a:pt x="114236" y="889439"/>
                  <a:pt x="114236" y="889439"/>
                  <a:pt x="114236" y="889439"/>
                </a:cubicBezTo>
                <a:cubicBezTo>
                  <a:pt x="133208" y="889439"/>
                  <a:pt x="150072" y="872597"/>
                  <a:pt x="150072" y="853651"/>
                </a:cubicBezTo>
                <a:cubicBezTo>
                  <a:pt x="150072" y="445246"/>
                  <a:pt x="150072" y="445246"/>
                  <a:pt x="150072" y="445246"/>
                </a:cubicBezTo>
                <a:cubicBezTo>
                  <a:pt x="150072" y="424194"/>
                  <a:pt x="160612" y="403142"/>
                  <a:pt x="179584" y="392616"/>
                </a:cubicBezTo>
                <a:cubicBezTo>
                  <a:pt x="373522" y="281041"/>
                  <a:pt x="373522" y="281041"/>
                  <a:pt x="373522" y="281041"/>
                </a:cubicBezTo>
                <a:cubicBezTo>
                  <a:pt x="392494" y="270515"/>
                  <a:pt x="413574" y="264200"/>
                  <a:pt x="434655" y="264200"/>
                </a:cubicBezTo>
                <a:cubicBezTo>
                  <a:pt x="797234" y="264200"/>
                  <a:pt x="797234" y="264200"/>
                  <a:pt x="797234" y="264200"/>
                </a:cubicBezTo>
                <a:cubicBezTo>
                  <a:pt x="811990" y="264200"/>
                  <a:pt x="826747" y="257884"/>
                  <a:pt x="835179" y="249464"/>
                </a:cubicBezTo>
                <a:cubicBezTo>
                  <a:pt x="845719" y="238938"/>
                  <a:pt x="849935" y="226307"/>
                  <a:pt x="852043" y="213676"/>
                </a:cubicBezTo>
                <a:cubicBezTo>
                  <a:pt x="852043" y="182098"/>
                  <a:pt x="826747" y="156836"/>
                  <a:pt x="795126" y="156836"/>
                </a:cubicBezTo>
                <a:cubicBezTo>
                  <a:pt x="738210" y="156836"/>
                  <a:pt x="607513" y="156836"/>
                  <a:pt x="550596" y="156836"/>
                </a:cubicBezTo>
                <a:cubicBezTo>
                  <a:pt x="521084" y="156836"/>
                  <a:pt x="493680" y="133679"/>
                  <a:pt x="493680" y="104206"/>
                </a:cubicBezTo>
                <a:cubicBezTo>
                  <a:pt x="493680" y="89470"/>
                  <a:pt x="500004" y="74734"/>
                  <a:pt x="510544" y="66313"/>
                </a:cubicBezTo>
                <a:cubicBezTo>
                  <a:pt x="518976" y="55787"/>
                  <a:pt x="533732" y="51577"/>
                  <a:pt x="548488" y="51577"/>
                </a:cubicBezTo>
                <a:cubicBezTo>
                  <a:pt x="746642" y="51577"/>
                  <a:pt x="746642" y="51577"/>
                  <a:pt x="746642" y="51577"/>
                </a:cubicBezTo>
                <a:cubicBezTo>
                  <a:pt x="763506" y="51577"/>
                  <a:pt x="780370" y="47366"/>
                  <a:pt x="793018" y="38946"/>
                </a:cubicBezTo>
                <a:cubicBezTo>
                  <a:pt x="845719" y="9473"/>
                  <a:pt x="845719" y="9473"/>
                  <a:pt x="845719" y="9473"/>
                </a:cubicBezTo>
                <a:cubicBezTo>
                  <a:pt x="855205" y="3158"/>
                  <a:pt x="865745" y="0"/>
                  <a:pt x="8762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856CF92-43CF-9F4F-A34B-0798FCED61F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 bwMode="auto">
          <a:xfrm>
            <a:off x="6003327" y="702467"/>
            <a:ext cx="5540275" cy="5084676"/>
          </a:xfrm>
          <a:custGeom>
            <a:avLst/>
            <a:gdLst>
              <a:gd name="connsiteX0" fmla="*/ 2538812 w 5540274"/>
              <a:gd name="connsiteY0" fmla="*/ 0 h 5084676"/>
              <a:gd name="connsiteX1" fmla="*/ 2659280 w 5540274"/>
              <a:gd name="connsiteY1" fmla="*/ 50001 h 5084676"/>
              <a:gd name="connsiteX2" fmla="*/ 4535515 w 5540274"/>
              <a:gd name="connsiteY2" fmla="*/ 1932074 h 5084676"/>
              <a:gd name="connsiteX3" fmla="*/ 4735441 w 5540274"/>
              <a:gd name="connsiteY3" fmla="*/ 2014127 h 5084676"/>
              <a:gd name="connsiteX4" fmla="*/ 5145547 w 5540274"/>
              <a:gd name="connsiteY4" fmla="*/ 2014127 h 5084676"/>
              <a:gd name="connsiteX5" fmla="*/ 5330095 w 5540274"/>
              <a:gd name="connsiteY5" fmla="*/ 2193616 h 5084676"/>
              <a:gd name="connsiteX6" fmla="*/ 5278831 w 5540274"/>
              <a:gd name="connsiteY6" fmla="*/ 2311566 h 5084676"/>
              <a:gd name="connsiteX7" fmla="*/ 5150673 w 5540274"/>
              <a:gd name="connsiteY7" fmla="*/ 2362849 h 5084676"/>
              <a:gd name="connsiteX8" fmla="*/ 4776452 w 5540274"/>
              <a:gd name="connsiteY8" fmla="*/ 2362849 h 5084676"/>
              <a:gd name="connsiteX9" fmla="*/ 4648293 w 5540274"/>
              <a:gd name="connsiteY9" fmla="*/ 2419260 h 5084676"/>
              <a:gd name="connsiteX10" fmla="*/ 4597031 w 5540274"/>
              <a:gd name="connsiteY10" fmla="*/ 2557723 h 5084676"/>
              <a:gd name="connsiteX11" fmla="*/ 4781578 w 5540274"/>
              <a:gd name="connsiteY11" fmla="*/ 2716699 h 5084676"/>
              <a:gd name="connsiteX12" fmla="*/ 5355727 w 5540274"/>
              <a:gd name="connsiteY12" fmla="*/ 2716699 h 5084676"/>
              <a:gd name="connsiteX13" fmla="*/ 5540274 w 5540274"/>
              <a:gd name="connsiteY13" fmla="*/ 2901317 h 5084676"/>
              <a:gd name="connsiteX14" fmla="*/ 5483885 w 5540274"/>
              <a:gd name="connsiteY14" fmla="*/ 3019267 h 5084676"/>
              <a:gd name="connsiteX15" fmla="*/ 5360853 w 5540274"/>
              <a:gd name="connsiteY15" fmla="*/ 3070550 h 5084676"/>
              <a:gd name="connsiteX16" fmla="*/ 4812336 w 5540274"/>
              <a:gd name="connsiteY16" fmla="*/ 3070550 h 5084676"/>
              <a:gd name="connsiteX17" fmla="*/ 4489377 w 5540274"/>
              <a:gd name="connsiteY17" fmla="*/ 3203885 h 5084676"/>
              <a:gd name="connsiteX18" fmla="*/ 3863966 w 5540274"/>
              <a:gd name="connsiteY18" fmla="*/ 3829533 h 5084676"/>
              <a:gd name="connsiteX19" fmla="*/ 3869093 w 5540274"/>
              <a:gd name="connsiteY19" fmla="*/ 3850046 h 5084676"/>
              <a:gd name="connsiteX20" fmla="*/ 4053640 w 5540274"/>
              <a:gd name="connsiteY20" fmla="*/ 4014151 h 5084676"/>
              <a:gd name="connsiteX21" fmla="*/ 4002377 w 5540274"/>
              <a:gd name="connsiteY21" fmla="*/ 4152614 h 5084676"/>
              <a:gd name="connsiteX22" fmla="*/ 3879345 w 5540274"/>
              <a:gd name="connsiteY22" fmla="*/ 4203897 h 5084676"/>
              <a:gd name="connsiteX23" fmla="*/ 3033502 w 5540274"/>
              <a:gd name="connsiteY23" fmla="*/ 4203897 h 5084676"/>
              <a:gd name="connsiteX24" fmla="*/ 2910470 w 5540274"/>
              <a:gd name="connsiteY24" fmla="*/ 4255179 h 5084676"/>
              <a:gd name="connsiteX25" fmla="*/ 2859207 w 5540274"/>
              <a:gd name="connsiteY25" fmla="*/ 4388514 h 5084676"/>
              <a:gd name="connsiteX26" fmla="*/ 3043754 w 5540274"/>
              <a:gd name="connsiteY26" fmla="*/ 4557747 h 5084676"/>
              <a:gd name="connsiteX27" fmla="*/ 3069386 w 5540274"/>
              <a:gd name="connsiteY27" fmla="*/ 4624414 h 5084676"/>
              <a:gd name="connsiteX28" fmla="*/ 2659280 w 5540274"/>
              <a:gd name="connsiteY28" fmla="*/ 5034676 h 5084676"/>
              <a:gd name="connsiteX29" fmla="*/ 2418343 w 5540274"/>
              <a:gd name="connsiteY29" fmla="*/ 5034676 h 5084676"/>
              <a:gd name="connsiteX30" fmla="*/ 49981 w 5540274"/>
              <a:gd name="connsiteY30" fmla="*/ 2660288 h 5084676"/>
              <a:gd name="connsiteX31" fmla="*/ 49981 w 5540274"/>
              <a:gd name="connsiteY31" fmla="*/ 2419260 h 5084676"/>
              <a:gd name="connsiteX32" fmla="*/ 424203 w 5540274"/>
              <a:gd name="connsiteY32" fmla="*/ 2044896 h 5084676"/>
              <a:gd name="connsiteX33" fmla="*/ 378066 w 5540274"/>
              <a:gd name="connsiteY33" fmla="*/ 1932074 h 5084676"/>
              <a:gd name="connsiteX34" fmla="*/ 193518 w 5540274"/>
              <a:gd name="connsiteY34" fmla="*/ 1752585 h 5084676"/>
              <a:gd name="connsiteX35" fmla="*/ 244781 w 5540274"/>
              <a:gd name="connsiteY35" fmla="*/ 1629507 h 5084676"/>
              <a:gd name="connsiteX36" fmla="*/ 372939 w 5540274"/>
              <a:gd name="connsiteY36" fmla="*/ 1578224 h 5084676"/>
              <a:gd name="connsiteX37" fmla="*/ 1172646 w 5540274"/>
              <a:gd name="connsiteY37" fmla="*/ 1578224 h 5084676"/>
              <a:gd name="connsiteX38" fmla="*/ 1300804 w 5540274"/>
              <a:gd name="connsiteY38" fmla="*/ 1526941 h 5084676"/>
              <a:gd name="connsiteX39" fmla="*/ 1352067 w 5540274"/>
              <a:gd name="connsiteY39" fmla="*/ 1403863 h 5084676"/>
              <a:gd name="connsiteX40" fmla="*/ 1316183 w 5540274"/>
              <a:gd name="connsiteY40" fmla="*/ 1301298 h 5084676"/>
              <a:gd name="connsiteX41" fmla="*/ 1336688 w 5540274"/>
              <a:gd name="connsiteY41" fmla="*/ 1132065 h 5084676"/>
              <a:gd name="connsiteX42" fmla="*/ 2418343 w 5540274"/>
              <a:gd name="connsiteY42" fmla="*/ 50001 h 5084676"/>
              <a:gd name="connsiteX43" fmla="*/ 2538812 w 5540274"/>
              <a:gd name="connsiteY43" fmla="*/ 0 h 50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540274" h="5084676">
                <a:moveTo>
                  <a:pt x="2538812" y="0"/>
                </a:moveTo>
                <a:cubicBezTo>
                  <a:pt x="2582385" y="0"/>
                  <a:pt x="2625959" y="16667"/>
                  <a:pt x="2659280" y="50001"/>
                </a:cubicBezTo>
                <a:cubicBezTo>
                  <a:pt x="4535515" y="1932074"/>
                  <a:pt x="4535515" y="1932074"/>
                  <a:pt x="4535515" y="1932074"/>
                </a:cubicBezTo>
                <a:cubicBezTo>
                  <a:pt x="4591904" y="1983357"/>
                  <a:pt x="4658547" y="2014127"/>
                  <a:pt x="4735441" y="2014127"/>
                </a:cubicBezTo>
                <a:cubicBezTo>
                  <a:pt x="5145547" y="2014127"/>
                  <a:pt x="5145547" y="2014127"/>
                  <a:pt x="5145547" y="2014127"/>
                </a:cubicBezTo>
                <a:cubicBezTo>
                  <a:pt x="5242947" y="2014127"/>
                  <a:pt x="5330095" y="2091051"/>
                  <a:pt x="5330095" y="2193616"/>
                </a:cubicBezTo>
                <a:cubicBezTo>
                  <a:pt x="5330095" y="2239770"/>
                  <a:pt x="5309589" y="2280797"/>
                  <a:pt x="5278831" y="2311566"/>
                </a:cubicBezTo>
                <a:cubicBezTo>
                  <a:pt x="5248073" y="2347464"/>
                  <a:pt x="5201937" y="2362849"/>
                  <a:pt x="5150673" y="2362849"/>
                </a:cubicBezTo>
                <a:cubicBezTo>
                  <a:pt x="4776452" y="2362849"/>
                  <a:pt x="4776452" y="2362849"/>
                  <a:pt x="4776452" y="2362849"/>
                </a:cubicBezTo>
                <a:cubicBezTo>
                  <a:pt x="4725189" y="2362849"/>
                  <a:pt x="4684178" y="2383362"/>
                  <a:pt x="4648293" y="2419260"/>
                </a:cubicBezTo>
                <a:cubicBezTo>
                  <a:pt x="4612409" y="2450029"/>
                  <a:pt x="4591904" y="2501312"/>
                  <a:pt x="4597031" y="2557723"/>
                </a:cubicBezTo>
                <a:cubicBezTo>
                  <a:pt x="4607283" y="2650032"/>
                  <a:pt x="4689304" y="2716699"/>
                  <a:pt x="4781578" y="2716699"/>
                </a:cubicBezTo>
                <a:cubicBezTo>
                  <a:pt x="4925115" y="2716699"/>
                  <a:pt x="5207063" y="2716699"/>
                  <a:pt x="5355727" y="2716699"/>
                </a:cubicBezTo>
                <a:cubicBezTo>
                  <a:pt x="5453127" y="2716699"/>
                  <a:pt x="5540274" y="2798751"/>
                  <a:pt x="5540274" y="2901317"/>
                </a:cubicBezTo>
                <a:cubicBezTo>
                  <a:pt x="5535147" y="2947471"/>
                  <a:pt x="5514643" y="2988497"/>
                  <a:pt x="5483885" y="3019267"/>
                </a:cubicBezTo>
                <a:cubicBezTo>
                  <a:pt x="5453127" y="3050037"/>
                  <a:pt x="5412116" y="3070550"/>
                  <a:pt x="5360853" y="3070550"/>
                </a:cubicBezTo>
                <a:cubicBezTo>
                  <a:pt x="4812336" y="3070550"/>
                  <a:pt x="4812336" y="3070550"/>
                  <a:pt x="4812336" y="3070550"/>
                </a:cubicBezTo>
                <a:cubicBezTo>
                  <a:pt x="4689304" y="3070550"/>
                  <a:pt x="4576525" y="3116704"/>
                  <a:pt x="4489377" y="3203885"/>
                </a:cubicBezTo>
                <a:cubicBezTo>
                  <a:pt x="3863966" y="3829533"/>
                  <a:pt x="3863966" y="3829533"/>
                  <a:pt x="3863966" y="3829533"/>
                </a:cubicBezTo>
                <a:cubicBezTo>
                  <a:pt x="3853713" y="3834661"/>
                  <a:pt x="3858840" y="3850046"/>
                  <a:pt x="3869093" y="3850046"/>
                </a:cubicBezTo>
                <a:cubicBezTo>
                  <a:pt x="3966493" y="3850046"/>
                  <a:pt x="4048514" y="3921842"/>
                  <a:pt x="4053640" y="4014151"/>
                </a:cubicBezTo>
                <a:cubicBezTo>
                  <a:pt x="4058767" y="4070562"/>
                  <a:pt x="4038261" y="4116716"/>
                  <a:pt x="4002377" y="4152614"/>
                </a:cubicBezTo>
                <a:cubicBezTo>
                  <a:pt x="3971619" y="4183384"/>
                  <a:pt x="3930608" y="4203897"/>
                  <a:pt x="3879345" y="4203897"/>
                </a:cubicBezTo>
                <a:cubicBezTo>
                  <a:pt x="3033502" y="4203897"/>
                  <a:pt x="3033502" y="4203897"/>
                  <a:pt x="3033502" y="4203897"/>
                </a:cubicBezTo>
                <a:cubicBezTo>
                  <a:pt x="2982239" y="4203897"/>
                  <a:pt x="2941228" y="4224410"/>
                  <a:pt x="2910470" y="4255179"/>
                </a:cubicBezTo>
                <a:cubicBezTo>
                  <a:pt x="2874585" y="4291077"/>
                  <a:pt x="2854080" y="4337232"/>
                  <a:pt x="2859207" y="4388514"/>
                </a:cubicBezTo>
                <a:cubicBezTo>
                  <a:pt x="2864333" y="4480823"/>
                  <a:pt x="2951481" y="4557747"/>
                  <a:pt x="3043754" y="4557747"/>
                </a:cubicBezTo>
                <a:cubicBezTo>
                  <a:pt x="3074512" y="4557747"/>
                  <a:pt x="3095017" y="4598773"/>
                  <a:pt x="3069386" y="4624414"/>
                </a:cubicBezTo>
                <a:cubicBezTo>
                  <a:pt x="2659280" y="5034676"/>
                  <a:pt x="2659280" y="5034676"/>
                  <a:pt x="2659280" y="5034676"/>
                </a:cubicBezTo>
                <a:cubicBezTo>
                  <a:pt x="2592638" y="5101343"/>
                  <a:pt x="2484985" y="5101343"/>
                  <a:pt x="2418343" y="5034676"/>
                </a:cubicBezTo>
                <a:cubicBezTo>
                  <a:pt x="49981" y="2660288"/>
                  <a:pt x="49981" y="2660288"/>
                  <a:pt x="49981" y="2660288"/>
                </a:cubicBezTo>
                <a:cubicBezTo>
                  <a:pt x="-16661" y="2593621"/>
                  <a:pt x="-16661" y="2485927"/>
                  <a:pt x="49981" y="2419260"/>
                </a:cubicBezTo>
                <a:cubicBezTo>
                  <a:pt x="424203" y="2044896"/>
                  <a:pt x="424203" y="2044896"/>
                  <a:pt x="424203" y="2044896"/>
                </a:cubicBezTo>
                <a:cubicBezTo>
                  <a:pt x="465213" y="2003870"/>
                  <a:pt x="439582" y="1932074"/>
                  <a:pt x="378066" y="1932074"/>
                </a:cubicBezTo>
                <a:cubicBezTo>
                  <a:pt x="280666" y="1932074"/>
                  <a:pt x="193518" y="1850022"/>
                  <a:pt x="193518" y="1752585"/>
                </a:cubicBezTo>
                <a:cubicBezTo>
                  <a:pt x="193518" y="1706431"/>
                  <a:pt x="214023" y="1660276"/>
                  <a:pt x="244781" y="1629507"/>
                </a:cubicBezTo>
                <a:cubicBezTo>
                  <a:pt x="280666" y="1598737"/>
                  <a:pt x="321676" y="1578224"/>
                  <a:pt x="372939" y="1578224"/>
                </a:cubicBezTo>
                <a:cubicBezTo>
                  <a:pt x="1172646" y="1578224"/>
                  <a:pt x="1172646" y="1578224"/>
                  <a:pt x="1172646" y="1578224"/>
                </a:cubicBezTo>
                <a:cubicBezTo>
                  <a:pt x="1223909" y="1578224"/>
                  <a:pt x="1270046" y="1557711"/>
                  <a:pt x="1300804" y="1526941"/>
                </a:cubicBezTo>
                <a:cubicBezTo>
                  <a:pt x="1331562" y="1496171"/>
                  <a:pt x="1352067" y="1450017"/>
                  <a:pt x="1352067" y="1403863"/>
                </a:cubicBezTo>
                <a:cubicBezTo>
                  <a:pt x="1352067" y="1362837"/>
                  <a:pt x="1336688" y="1326939"/>
                  <a:pt x="1316183" y="1301298"/>
                </a:cubicBezTo>
                <a:cubicBezTo>
                  <a:pt x="1280299" y="1250015"/>
                  <a:pt x="1290551" y="1178219"/>
                  <a:pt x="1336688" y="1132065"/>
                </a:cubicBezTo>
                <a:cubicBezTo>
                  <a:pt x="2418343" y="50001"/>
                  <a:pt x="2418343" y="50001"/>
                  <a:pt x="2418343" y="50001"/>
                </a:cubicBezTo>
                <a:cubicBezTo>
                  <a:pt x="2451664" y="16667"/>
                  <a:pt x="2495238" y="0"/>
                  <a:pt x="253881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34FAEF9-CE37-5649-A01C-D2489D17ED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801" y="702467"/>
            <a:ext cx="5540275" cy="5084676"/>
          </a:xfrm>
          <a:custGeom>
            <a:avLst/>
            <a:gdLst>
              <a:gd name="connsiteX0" fmla="*/ 3001462 w 5540274"/>
              <a:gd name="connsiteY0" fmla="*/ 0 h 5084676"/>
              <a:gd name="connsiteX1" fmla="*/ 3121931 w 5540274"/>
              <a:gd name="connsiteY1" fmla="*/ 50001 h 5084676"/>
              <a:gd name="connsiteX2" fmla="*/ 4203586 w 5540274"/>
              <a:gd name="connsiteY2" fmla="*/ 1132065 h 5084676"/>
              <a:gd name="connsiteX3" fmla="*/ 4224091 w 5540274"/>
              <a:gd name="connsiteY3" fmla="*/ 1301298 h 5084676"/>
              <a:gd name="connsiteX4" fmla="*/ 4188207 w 5540274"/>
              <a:gd name="connsiteY4" fmla="*/ 1403863 h 5084676"/>
              <a:gd name="connsiteX5" fmla="*/ 4239470 w 5540274"/>
              <a:gd name="connsiteY5" fmla="*/ 1526941 h 5084676"/>
              <a:gd name="connsiteX6" fmla="*/ 4367628 w 5540274"/>
              <a:gd name="connsiteY6" fmla="*/ 1578224 h 5084676"/>
              <a:gd name="connsiteX7" fmla="*/ 5167335 w 5540274"/>
              <a:gd name="connsiteY7" fmla="*/ 1578224 h 5084676"/>
              <a:gd name="connsiteX8" fmla="*/ 5295493 w 5540274"/>
              <a:gd name="connsiteY8" fmla="*/ 1629507 h 5084676"/>
              <a:gd name="connsiteX9" fmla="*/ 5346756 w 5540274"/>
              <a:gd name="connsiteY9" fmla="*/ 1752585 h 5084676"/>
              <a:gd name="connsiteX10" fmla="*/ 5162208 w 5540274"/>
              <a:gd name="connsiteY10" fmla="*/ 1932074 h 5084676"/>
              <a:gd name="connsiteX11" fmla="*/ 5116071 w 5540274"/>
              <a:gd name="connsiteY11" fmla="*/ 2044896 h 5084676"/>
              <a:gd name="connsiteX12" fmla="*/ 5490293 w 5540274"/>
              <a:gd name="connsiteY12" fmla="*/ 2419260 h 5084676"/>
              <a:gd name="connsiteX13" fmla="*/ 5490293 w 5540274"/>
              <a:gd name="connsiteY13" fmla="*/ 2660288 h 5084676"/>
              <a:gd name="connsiteX14" fmla="*/ 3121931 w 5540274"/>
              <a:gd name="connsiteY14" fmla="*/ 5034676 h 5084676"/>
              <a:gd name="connsiteX15" fmla="*/ 2880994 w 5540274"/>
              <a:gd name="connsiteY15" fmla="*/ 5034676 h 5084676"/>
              <a:gd name="connsiteX16" fmla="*/ 2470888 w 5540274"/>
              <a:gd name="connsiteY16" fmla="*/ 4624414 h 5084676"/>
              <a:gd name="connsiteX17" fmla="*/ 2496520 w 5540274"/>
              <a:gd name="connsiteY17" fmla="*/ 4557747 h 5084676"/>
              <a:gd name="connsiteX18" fmla="*/ 2681067 w 5540274"/>
              <a:gd name="connsiteY18" fmla="*/ 4388514 h 5084676"/>
              <a:gd name="connsiteX19" fmla="*/ 2629804 w 5540274"/>
              <a:gd name="connsiteY19" fmla="*/ 4255179 h 5084676"/>
              <a:gd name="connsiteX20" fmla="*/ 2506772 w 5540274"/>
              <a:gd name="connsiteY20" fmla="*/ 4203897 h 5084676"/>
              <a:gd name="connsiteX21" fmla="*/ 1660929 w 5540274"/>
              <a:gd name="connsiteY21" fmla="*/ 4203897 h 5084676"/>
              <a:gd name="connsiteX22" fmla="*/ 1537897 w 5540274"/>
              <a:gd name="connsiteY22" fmla="*/ 4152614 h 5084676"/>
              <a:gd name="connsiteX23" fmla="*/ 1486634 w 5540274"/>
              <a:gd name="connsiteY23" fmla="*/ 4014151 h 5084676"/>
              <a:gd name="connsiteX24" fmla="*/ 1671181 w 5540274"/>
              <a:gd name="connsiteY24" fmla="*/ 3850046 h 5084676"/>
              <a:gd name="connsiteX25" fmla="*/ 1676308 w 5540274"/>
              <a:gd name="connsiteY25" fmla="*/ 3829533 h 5084676"/>
              <a:gd name="connsiteX26" fmla="*/ 1050897 w 5540274"/>
              <a:gd name="connsiteY26" fmla="*/ 3203885 h 5084676"/>
              <a:gd name="connsiteX27" fmla="*/ 727938 w 5540274"/>
              <a:gd name="connsiteY27" fmla="*/ 3070550 h 5084676"/>
              <a:gd name="connsiteX28" fmla="*/ 179421 w 5540274"/>
              <a:gd name="connsiteY28" fmla="*/ 3070550 h 5084676"/>
              <a:gd name="connsiteX29" fmla="*/ 56389 w 5540274"/>
              <a:gd name="connsiteY29" fmla="*/ 3019267 h 5084676"/>
              <a:gd name="connsiteX30" fmla="*/ 0 w 5540274"/>
              <a:gd name="connsiteY30" fmla="*/ 2901317 h 5084676"/>
              <a:gd name="connsiteX31" fmla="*/ 184547 w 5540274"/>
              <a:gd name="connsiteY31" fmla="*/ 2716699 h 5084676"/>
              <a:gd name="connsiteX32" fmla="*/ 758696 w 5540274"/>
              <a:gd name="connsiteY32" fmla="*/ 2716699 h 5084676"/>
              <a:gd name="connsiteX33" fmla="*/ 943243 w 5540274"/>
              <a:gd name="connsiteY33" fmla="*/ 2557723 h 5084676"/>
              <a:gd name="connsiteX34" fmla="*/ 891981 w 5540274"/>
              <a:gd name="connsiteY34" fmla="*/ 2419260 h 5084676"/>
              <a:gd name="connsiteX35" fmla="*/ 763822 w 5540274"/>
              <a:gd name="connsiteY35" fmla="*/ 2362849 h 5084676"/>
              <a:gd name="connsiteX36" fmla="*/ 389601 w 5540274"/>
              <a:gd name="connsiteY36" fmla="*/ 2362849 h 5084676"/>
              <a:gd name="connsiteX37" fmla="*/ 261443 w 5540274"/>
              <a:gd name="connsiteY37" fmla="*/ 2311566 h 5084676"/>
              <a:gd name="connsiteX38" fmla="*/ 210179 w 5540274"/>
              <a:gd name="connsiteY38" fmla="*/ 2193616 h 5084676"/>
              <a:gd name="connsiteX39" fmla="*/ 394727 w 5540274"/>
              <a:gd name="connsiteY39" fmla="*/ 2014127 h 5084676"/>
              <a:gd name="connsiteX40" fmla="*/ 804833 w 5540274"/>
              <a:gd name="connsiteY40" fmla="*/ 2014127 h 5084676"/>
              <a:gd name="connsiteX41" fmla="*/ 1004759 w 5540274"/>
              <a:gd name="connsiteY41" fmla="*/ 1932074 h 5084676"/>
              <a:gd name="connsiteX42" fmla="*/ 2880994 w 5540274"/>
              <a:gd name="connsiteY42" fmla="*/ 50001 h 5084676"/>
              <a:gd name="connsiteX43" fmla="*/ 3001462 w 5540274"/>
              <a:gd name="connsiteY43" fmla="*/ 0 h 50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540274" h="5084676">
                <a:moveTo>
                  <a:pt x="3001462" y="0"/>
                </a:moveTo>
                <a:cubicBezTo>
                  <a:pt x="3045036" y="0"/>
                  <a:pt x="3088610" y="16667"/>
                  <a:pt x="3121931" y="50001"/>
                </a:cubicBezTo>
                <a:cubicBezTo>
                  <a:pt x="3121931" y="50001"/>
                  <a:pt x="3121931" y="50001"/>
                  <a:pt x="4203586" y="1132065"/>
                </a:cubicBezTo>
                <a:cubicBezTo>
                  <a:pt x="4249723" y="1178219"/>
                  <a:pt x="4259975" y="1250015"/>
                  <a:pt x="4224091" y="1301298"/>
                </a:cubicBezTo>
                <a:cubicBezTo>
                  <a:pt x="4203586" y="1326939"/>
                  <a:pt x="4188207" y="1362837"/>
                  <a:pt x="4188207" y="1403863"/>
                </a:cubicBezTo>
                <a:cubicBezTo>
                  <a:pt x="4188207" y="1450017"/>
                  <a:pt x="4208712" y="1496171"/>
                  <a:pt x="4239470" y="1526941"/>
                </a:cubicBezTo>
                <a:cubicBezTo>
                  <a:pt x="4270228" y="1557711"/>
                  <a:pt x="4316365" y="1578224"/>
                  <a:pt x="4367628" y="1578224"/>
                </a:cubicBezTo>
                <a:cubicBezTo>
                  <a:pt x="4367628" y="1578224"/>
                  <a:pt x="4367628" y="1578224"/>
                  <a:pt x="5167335" y="1578224"/>
                </a:cubicBezTo>
                <a:cubicBezTo>
                  <a:pt x="5218598" y="1578224"/>
                  <a:pt x="5259608" y="1598737"/>
                  <a:pt x="5295493" y="1629507"/>
                </a:cubicBezTo>
                <a:cubicBezTo>
                  <a:pt x="5326251" y="1660276"/>
                  <a:pt x="5346756" y="1706431"/>
                  <a:pt x="5346756" y="1752585"/>
                </a:cubicBezTo>
                <a:cubicBezTo>
                  <a:pt x="5346756" y="1850022"/>
                  <a:pt x="5259608" y="1932074"/>
                  <a:pt x="5162208" y="1932074"/>
                </a:cubicBezTo>
                <a:cubicBezTo>
                  <a:pt x="5100692" y="1932074"/>
                  <a:pt x="5075061" y="2003870"/>
                  <a:pt x="5116071" y="2044896"/>
                </a:cubicBezTo>
                <a:cubicBezTo>
                  <a:pt x="5116071" y="2044896"/>
                  <a:pt x="5116071" y="2044896"/>
                  <a:pt x="5490293" y="2419260"/>
                </a:cubicBezTo>
                <a:cubicBezTo>
                  <a:pt x="5556935" y="2485927"/>
                  <a:pt x="5556935" y="2593621"/>
                  <a:pt x="5490293" y="2660288"/>
                </a:cubicBezTo>
                <a:cubicBezTo>
                  <a:pt x="5490293" y="2660288"/>
                  <a:pt x="5490293" y="2660288"/>
                  <a:pt x="3121931" y="5034676"/>
                </a:cubicBezTo>
                <a:cubicBezTo>
                  <a:pt x="3055289" y="5101343"/>
                  <a:pt x="2947636" y="5101343"/>
                  <a:pt x="2880994" y="5034676"/>
                </a:cubicBezTo>
                <a:cubicBezTo>
                  <a:pt x="2880994" y="5034676"/>
                  <a:pt x="2880994" y="5034676"/>
                  <a:pt x="2470888" y="4624414"/>
                </a:cubicBezTo>
                <a:cubicBezTo>
                  <a:pt x="2445257" y="4598773"/>
                  <a:pt x="2465762" y="4557747"/>
                  <a:pt x="2496520" y="4557747"/>
                </a:cubicBezTo>
                <a:cubicBezTo>
                  <a:pt x="2588793" y="4557747"/>
                  <a:pt x="2675941" y="4480823"/>
                  <a:pt x="2681067" y="4388514"/>
                </a:cubicBezTo>
                <a:cubicBezTo>
                  <a:pt x="2686194" y="4337232"/>
                  <a:pt x="2665689" y="4291077"/>
                  <a:pt x="2629804" y="4255179"/>
                </a:cubicBezTo>
                <a:cubicBezTo>
                  <a:pt x="2599046" y="4224410"/>
                  <a:pt x="2558035" y="4203897"/>
                  <a:pt x="2506772" y="4203897"/>
                </a:cubicBezTo>
                <a:cubicBezTo>
                  <a:pt x="2506772" y="4203897"/>
                  <a:pt x="2506772" y="4203897"/>
                  <a:pt x="1660929" y="4203897"/>
                </a:cubicBezTo>
                <a:cubicBezTo>
                  <a:pt x="1609666" y="4203897"/>
                  <a:pt x="1568655" y="4183384"/>
                  <a:pt x="1537897" y="4152614"/>
                </a:cubicBezTo>
                <a:cubicBezTo>
                  <a:pt x="1502013" y="4116716"/>
                  <a:pt x="1481507" y="4070562"/>
                  <a:pt x="1486634" y="4014151"/>
                </a:cubicBezTo>
                <a:cubicBezTo>
                  <a:pt x="1491760" y="3921842"/>
                  <a:pt x="1573781" y="3850046"/>
                  <a:pt x="1671181" y="3850046"/>
                </a:cubicBezTo>
                <a:cubicBezTo>
                  <a:pt x="1681434" y="3850046"/>
                  <a:pt x="1686561" y="3834661"/>
                  <a:pt x="1676308" y="3829533"/>
                </a:cubicBezTo>
                <a:cubicBezTo>
                  <a:pt x="1676308" y="3829533"/>
                  <a:pt x="1676308" y="3829533"/>
                  <a:pt x="1050897" y="3203885"/>
                </a:cubicBezTo>
                <a:cubicBezTo>
                  <a:pt x="963749" y="3116704"/>
                  <a:pt x="850970" y="3070550"/>
                  <a:pt x="727938" y="3070550"/>
                </a:cubicBezTo>
                <a:cubicBezTo>
                  <a:pt x="727938" y="3070550"/>
                  <a:pt x="727938" y="3070550"/>
                  <a:pt x="179421" y="3070550"/>
                </a:cubicBezTo>
                <a:cubicBezTo>
                  <a:pt x="128158" y="3070550"/>
                  <a:pt x="87147" y="3050037"/>
                  <a:pt x="56389" y="3019267"/>
                </a:cubicBezTo>
                <a:cubicBezTo>
                  <a:pt x="25631" y="2988497"/>
                  <a:pt x="5127" y="2947471"/>
                  <a:pt x="0" y="2901317"/>
                </a:cubicBezTo>
                <a:cubicBezTo>
                  <a:pt x="0" y="2798751"/>
                  <a:pt x="87147" y="2716699"/>
                  <a:pt x="184547" y="2716699"/>
                </a:cubicBezTo>
                <a:cubicBezTo>
                  <a:pt x="333211" y="2716699"/>
                  <a:pt x="615159" y="2716699"/>
                  <a:pt x="758696" y="2716699"/>
                </a:cubicBezTo>
                <a:cubicBezTo>
                  <a:pt x="850970" y="2716699"/>
                  <a:pt x="932991" y="2650032"/>
                  <a:pt x="943243" y="2557723"/>
                </a:cubicBezTo>
                <a:cubicBezTo>
                  <a:pt x="948370" y="2501312"/>
                  <a:pt x="927865" y="2450029"/>
                  <a:pt x="891981" y="2419260"/>
                </a:cubicBezTo>
                <a:cubicBezTo>
                  <a:pt x="856096" y="2383362"/>
                  <a:pt x="815085" y="2362849"/>
                  <a:pt x="763822" y="2362849"/>
                </a:cubicBezTo>
                <a:cubicBezTo>
                  <a:pt x="763822" y="2362849"/>
                  <a:pt x="763822" y="2362849"/>
                  <a:pt x="389601" y="2362849"/>
                </a:cubicBezTo>
                <a:cubicBezTo>
                  <a:pt x="338337" y="2362849"/>
                  <a:pt x="292201" y="2347464"/>
                  <a:pt x="261443" y="2311566"/>
                </a:cubicBezTo>
                <a:cubicBezTo>
                  <a:pt x="230685" y="2280797"/>
                  <a:pt x="210179" y="2239770"/>
                  <a:pt x="210179" y="2193616"/>
                </a:cubicBezTo>
                <a:cubicBezTo>
                  <a:pt x="210179" y="2091051"/>
                  <a:pt x="297327" y="2014127"/>
                  <a:pt x="394727" y="2014127"/>
                </a:cubicBezTo>
                <a:cubicBezTo>
                  <a:pt x="394727" y="2014127"/>
                  <a:pt x="394727" y="2014127"/>
                  <a:pt x="804833" y="2014127"/>
                </a:cubicBezTo>
                <a:cubicBezTo>
                  <a:pt x="881727" y="2014127"/>
                  <a:pt x="948370" y="1983357"/>
                  <a:pt x="1004759" y="1932074"/>
                </a:cubicBezTo>
                <a:cubicBezTo>
                  <a:pt x="1004759" y="1932074"/>
                  <a:pt x="1004759" y="1932074"/>
                  <a:pt x="2880994" y="50001"/>
                </a:cubicBezTo>
                <a:cubicBezTo>
                  <a:pt x="2914315" y="16667"/>
                  <a:pt x="2957889" y="0"/>
                  <a:pt x="300146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19C206-6F3A-FD45-A2BF-E642B49388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767179" y="694501"/>
            <a:ext cx="4644959" cy="5742392"/>
          </a:xfrm>
          <a:custGeom>
            <a:avLst/>
            <a:gdLst>
              <a:gd name="connsiteX0" fmla="*/ 132905 w 4644958"/>
              <a:gd name="connsiteY0" fmla="*/ 39 h 5742392"/>
              <a:gd name="connsiteX1" fmla="*/ 200476 w 4644958"/>
              <a:gd name="connsiteY1" fmla="*/ 17393 h 5742392"/>
              <a:gd name="connsiteX2" fmla="*/ 1890203 w 4644958"/>
              <a:gd name="connsiteY2" fmla="*/ 991861 h 5742392"/>
              <a:gd name="connsiteX3" fmla="*/ 2019080 w 4644958"/>
              <a:gd name="connsiteY3" fmla="*/ 920208 h 5742392"/>
              <a:gd name="connsiteX4" fmla="*/ 2019080 w 4644958"/>
              <a:gd name="connsiteY4" fmla="*/ 769739 h 5742392"/>
              <a:gd name="connsiteX5" fmla="*/ 2190917 w 4644958"/>
              <a:gd name="connsiteY5" fmla="*/ 576278 h 5742392"/>
              <a:gd name="connsiteX6" fmla="*/ 2334114 w 4644958"/>
              <a:gd name="connsiteY6" fmla="*/ 626435 h 5742392"/>
              <a:gd name="connsiteX7" fmla="*/ 2391393 w 4644958"/>
              <a:gd name="connsiteY7" fmla="*/ 762574 h 5742392"/>
              <a:gd name="connsiteX8" fmla="*/ 2391393 w 4644958"/>
              <a:gd name="connsiteY8" fmla="*/ 1629564 h 5742392"/>
              <a:gd name="connsiteX9" fmla="*/ 2441512 w 4644958"/>
              <a:gd name="connsiteY9" fmla="*/ 1758537 h 5742392"/>
              <a:gd name="connsiteX10" fmla="*/ 2591869 w 4644958"/>
              <a:gd name="connsiteY10" fmla="*/ 1815859 h 5742392"/>
              <a:gd name="connsiteX11" fmla="*/ 2763705 w 4644958"/>
              <a:gd name="connsiteY11" fmla="*/ 1622398 h 5742392"/>
              <a:gd name="connsiteX12" fmla="*/ 2763705 w 4644958"/>
              <a:gd name="connsiteY12" fmla="*/ 1056347 h 5742392"/>
              <a:gd name="connsiteX13" fmla="*/ 2935542 w 4644958"/>
              <a:gd name="connsiteY13" fmla="*/ 862887 h 5742392"/>
              <a:gd name="connsiteX14" fmla="*/ 3078739 w 4644958"/>
              <a:gd name="connsiteY14" fmla="*/ 913043 h 5742392"/>
              <a:gd name="connsiteX15" fmla="*/ 3136018 w 4644958"/>
              <a:gd name="connsiteY15" fmla="*/ 1042017 h 5742392"/>
              <a:gd name="connsiteX16" fmla="*/ 3136018 w 4644958"/>
              <a:gd name="connsiteY16" fmla="*/ 1586572 h 5742392"/>
              <a:gd name="connsiteX17" fmla="*/ 3243416 w 4644958"/>
              <a:gd name="connsiteY17" fmla="*/ 1772868 h 5742392"/>
              <a:gd name="connsiteX18" fmla="*/ 4575150 w 4644958"/>
              <a:gd name="connsiteY18" fmla="*/ 2546710 h 5742392"/>
              <a:gd name="connsiteX19" fmla="*/ 4575150 w 4644958"/>
              <a:gd name="connsiteY19" fmla="*/ 2775997 h 5742392"/>
              <a:gd name="connsiteX20" fmla="*/ 3773246 w 4644958"/>
              <a:gd name="connsiteY20" fmla="*/ 3241735 h 5742392"/>
              <a:gd name="connsiteX21" fmla="*/ 3658688 w 4644958"/>
              <a:gd name="connsiteY21" fmla="*/ 3177248 h 5742392"/>
              <a:gd name="connsiteX22" fmla="*/ 3601409 w 4644958"/>
              <a:gd name="connsiteY22" fmla="*/ 3048275 h 5742392"/>
              <a:gd name="connsiteX23" fmla="*/ 3458212 w 4644958"/>
              <a:gd name="connsiteY23" fmla="*/ 2990953 h 5742392"/>
              <a:gd name="connsiteX24" fmla="*/ 3286375 w 4644958"/>
              <a:gd name="connsiteY24" fmla="*/ 3184414 h 5742392"/>
              <a:gd name="connsiteX25" fmla="*/ 3286375 w 4644958"/>
              <a:gd name="connsiteY25" fmla="*/ 4037073 h 5742392"/>
              <a:gd name="connsiteX26" fmla="*/ 3093059 w 4644958"/>
              <a:gd name="connsiteY26" fmla="*/ 4230534 h 5742392"/>
              <a:gd name="connsiteX27" fmla="*/ 2964181 w 4644958"/>
              <a:gd name="connsiteY27" fmla="*/ 4180377 h 5742392"/>
              <a:gd name="connsiteX28" fmla="*/ 2914063 w 4644958"/>
              <a:gd name="connsiteY28" fmla="*/ 4044238 h 5742392"/>
              <a:gd name="connsiteX29" fmla="*/ 2914063 w 4644958"/>
              <a:gd name="connsiteY29" fmla="*/ 3900934 h 5742392"/>
              <a:gd name="connsiteX30" fmla="*/ 2778025 w 4644958"/>
              <a:gd name="connsiteY30" fmla="*/ 3822117 h 5742392"/>
              <a:gd name="connsiteX31" fmla="*/ 1553689 w 4644958"/>
              <a:gd name="connsiteY31" fmla="*/ 4524307 h 5742392"/>
              <a:gd name="connsiteX32" fmla="*/ 1482091 w 4644958"/>
              <a:gd name="connsiteY32" fmla="*/ 4660446 h 5742392"/>
              <a:gd name="connsiteX33" fmla="*/ 1482091 w 4644958"/>
              <a:gd name="connsiteY33" fmla="*/ 5298149 h 5742392"/>
              <a:gd name="connsiteX34" fmla="*/ 1295934 w 4644958"/>
              <a:gd name="connsiteY34" fmla="*/ 5484445 h 5742392"/>
              <a:gd name="connsiteX35" fmla="*/ 1159897 w 4644958"/>
              <a:gd name="connsiteY35" fmla="*/ 5434288 h 5742392"/>
              <a:gd name="connsiteX36" fmla="*/ 1109778 w 4644958"/>
              <a:gd name="connsiteY36" fmla="*/ 5298149 h 5742392"/>
              <a:gd name="connsiteX37" fmla="*/ 1109778 w 4644958"/>
              <a:gd name="connsiteY37" fmla="*/ 4689107 h 5742392"/>
              <a:gd name="connsiteX38" fmla="*/ 1052499 w 4644958"/>
              <a:gd name="connsiteY38" fmla="*/ 4560133 h 5742392"/>
              <a:gd name="connsiteX39" fmla="*/ 923622 w 4644958"/>
              <a:gd name="connsiteY39" fmla="*/ 4502812 h 5742392"/>
              <a:gd name="connsiteX40" fmla="*/ 737465 w 4644958"/>
              <a:gd name="connsiteY40" fmla="*/ 4689107 h 5742392"/>
              <a:gd name="connsiteX41" fmla="*/ 737465 w 4644958"/>
              <a:gd name="connsiteY41" fmla="*/ 5556097 h 5742392"/>
              <a:gd name="connsiteX42" fmla="*/ 551309 w 4644958"/>
              <a:gd name="connsiteY42" fmla="*/ 5742392 h 5742392"/>
              <a:gd name="connsiteX43" fmla="*/ 415272 w 4644958"/>
              <a:gd name="connsiteY43" fmla="*/ 5692236 h 5742392"/>
              <a:gd name="connsiteX44" fmla="*/ 365153 w 4644958"/>
              <a:gd name="connsiteY44" fmla="*/ 5556097 h 5742392"/>
              <a:gd name="connsiteX45" fmla="*/ 365153 w 4644958"/>
              <a:gd name="connsiteY45" fmla="*/ 5391297 h 5742392"/>
              <a:gd name="connsiteX46" fmla="*/ 214796 w 4644958"/>
              <a:gd name="connsiteY46" fmla="*/ 5298149 h 5742392"/>
              <a:gd name="connsiteX47" fmla="*/ 200476 w 4644958"/>
              <a:gd name="connsiteY47" fmla="*/ 5305315 h 5742392"/>
              <a:gd name="connsiteX48" fmla="*/ 0 w 4644958"/>
              <a:gd name="connsiteY48" fmla="*/ 5190671 h 5742392"/>
              <a:gd name="connsiteX49" fmla="*/ 0 w 4644958"/>
              <a:gd name="connsiteY49" fmla="*/ 132036 h 5742392"/>
              <a:gd name="connsiteX50" fmla="*/ 132905 w 4644958"/>
              <a:gd name="connsiteY50" fmla="*/ 39 h 574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644958" h="5742392">
                <a:moveTo>
                  <a:pt x="132905" y="39"/>
                </a:moveTo>
                <a:cubicBezTo>
                  <a:pt x="155727" y="-521"/>
                  <a:pt x="178996" y="4853"/>
                  <a:pt x="200476" y="17393"/>
                </a:cubicBezTo>
                <a:cubicBezTo>
                  <a:pt x="1890203" y="991861"/>
                  <a:pt x="1890203" y="991861"/>
                  <a:pt x="1890203" y="991861"/>
                </a:cubicBezTo>
                <a:cubicBezTo>
                  <a:pt x="1947482" y="1027687"/>
                  <a:pt x="2019080" y="984695"/>
                  <a:pt x="2019080" y="920208"/>
                </a:cubicBezTo>
                <a:cubicBezTo>
                  <a:pt x="2019080" y="769739"/>
                  <a:pt x="2019080" y="769739"/>
                  <a:pt x="2019080" y="769739"/>
                </a:cubicBezTo>
                <a:cubicBezTo>
                  <a:pt x="2019080" y="669426"/>
                  <a:pt x="2090679" y="583444"/>
                  <a:pt x="2190917" y="576278"/>
                </a:cubicBezTo>
                <a:cubicBezTo>
                  <a:pt x="2248196" y="569113"/>
                  <a:pt x="2298315" y="590609"/>
                  <a:pt x="2334114" y="626435"/>
                </a:cubicBezTo>
                <a:cubicBezTo>
                  <a:pt x="2369913" y="662261"/>
                  <a:pt x="2391393" y="705252"/>
                  <a:pt x="2391393" y="762574"/>
                </a:cubicBezTo>
                <a:cubicBezTo>
                  <a:pt x="2391393" y="1629564"/>
                  <a:pt x="2391393" y="1629564"/>
                  <a:pt x="2391393" y="1629564"/>
                </a:cubicBezTo>
                <a:cubicBezTo>
                  <a:pt x="2391393" y="1679720"/>
                  <a:pt x="2412873" y="1729876"/>
                  <a:pt x="2441512" y="1758537"/>
                </a:cubicBezTo>
                <a:cubicBezTo>
                  <a:pt x="2477311" y="1794363"/>
                  <a:pt x="2534590" y="1815859"/>
                  <a:pt x="2591869" y="1815859"/>
                </a:cubicBezTo>
                <a:cubicBezTo>
                  <a:pt x="2684947" y="1808694"/>
                  <a:pt x="2763705" y="1722711"/>
                  <a:pt x="2763705" y="1622398"/>
                </a:cubicBezTo>
                <a:cubicBezTo>
                  <a:pt x="2763705" y="1056347"/>
                  <a:pt x="2763705" y="1056347"/>
                  <a:pt x="2763705" y="1056347"/>
                </a:cubicBezTo>
                <a:cubicBezTo>
                  <a:pt x="2763705" y="956035"/>
                  <a:pt x="2835304" y="870052"/>
                  <a:pt x="2935542" y="862887"/>
                </a:cubicBezTo>
                <a:cubicBezTo>
                  <a:pt x="2992821" y="855721"/>
                  <a:pt x="3042940" y="877217"/>
                  <a:pt x="3078739" y="913043"/>
                </a:cubicBezTo>
                <a:cubicBezTo>
                  <a:pt x="3114539" y="948869"/>
                  <a:pt x="3136018" y="991861"/>
                  <a:pt x="3136018" y="1042017"/>
                </a:cubicBezTo>
                <a:cubicBezTo>
                  <a:pt x="3136018" y="1586572"/>
                  <a:pt x="3136018" y="1586572"/>
                  <a:pt x="3136018" y="1586572"/>
                </a:cubicBezTo>
                <a:cubicBezTo>
                  <a:pt x="3136018" y="1665390"/>
                  <a:pt x="3171817" y="1737042"/>
                  <a:pt x="3243416" y="1772868"/>
                </a:cubicBezTo>
                <a:cubicBezTo>
                  <a:pt x="4575150" y="2546710"/>
                  <a:pt x="4575150" y="2546710"/>
                  <a:pt x="4575150" y="2546710"/>
                </a:cubicBezTo>
                <a:cubicBezTo>
                  <a:pt x="4668228" y="2596867"/>
                  <a:pt x="4668228" y="2725840"/>
                  <a:pt x="4575150" y="2775997"/>
                </a:cubicBezTo>
                <a:cubicBezTo>
                  <a:pt x="3773246" y="3241735"/>
                  <a:pt x="3773246" y="3241735"/>
                  <a:pt x="3773246" y="3241735"/>
                </a:cubicBezTo>
                <a:cubicBezTo>
                  <a:pt x="3723127" y="3270396"/>
                  <a:pt x="3658688" y="3234570"/>
                  <a:pt x="3658688" y="3177248"/>
                </a:cubicBezTo>
                <a:cubicBezTo>
                  <a:pt x="3658688" y="3127092"/>
                  <a:pt x="3637208" y="3076936"/>
                  <a:pt x="3601409" y="3048275"/>
                </a:cubicBezTo>
                <a:cubicBezTo>
                  <a:pt x="3565610" y="3012449"/>
                  <a:pt x="3515491" y="2990953"/>
                  <a:pt x="3458212" y="2990953"/>
                </a:cubicBezTo>
                <a:cubicBezTo>
                  <a:pt x="3357974" y="2998118"/>
                  <a:pt x="3286375" y="3084101"/>
                  <a:pt x="3286375" y="3184414"/>
                </a:cubicBezTo>
                <a:cubicBezTo>
                  <a:pt x="3286375" y="4037073"/>
                  <a:pt x="3286375" y="4037073"/>
                  <a:pt x="3286375" y="4037073"/>
                </a:cubicBezTo>
                <a:cubicBezTo>
                  <a:pt x="3286375" y="4144551"/>
                  <a:pt x="3200457" y="4237699"/>
                  <a:pt x="3093059" y="4230534"/>
                </a:cubicBezTo>
                <a:cubicBezTo>
                  <a:pt x="3042940" y="4230534"/>
                  <a:pt x="2999981" y="4209038"/>
                  <a:pt x="2964181" y="4180377"/>
                </a:cubicBezTo>
                <a:cubicBezTo>
                  <a:pt x="2935542" y="4144551"/>
                  <a:pt x="2914063" y="4101560"/>
                  <a:pt x="2914063" y="4044238"/>
                </a:cubicBezTo>
                <a:cubicBezTo>
                  <a:pt x="2914063" y="3900934"/>
                  <a:pt x="2914063" y="3900934"/>
                  <a:pt x="2914063" y="3900934"/>
                </a:cubicBezTo>
                <a:cubicBezTo>
                  <a:pt x="2914063" y="3829282"/>
                  <a:pt x="2835304" y="3786291"/>
                  <a:pt x="2778025" y="3822117"/>
                </a:cubicBezTo>
                <a:cubicBezTo>
                  <a:pt x="1553689" y="4524307"/>
                  <a:pt x="1553689" y="4524307"/>
                  <a:pt x="1553689" y="4524307"/>
                </a:cubicBezTo>
                <a:cubicBezTo>
                  <a:pt x="1510730" y="4552968"/>
                  <a:pt x="1482091" y="4603125"/>
                  <a:pt x="1482091" y="4660446"/>
                </a:cubicBezTo>
                <a:cubicBezTo>
                  <a:pt x="1482091" y="5298149"/>
                  <a:pt x="1482091" y="5298149"/>
                  <a:pt x="1482091" y="5298149"/>
                </a:cubicBezTo>
                <a:cubicBezTo>
                  <a:pt x="1482091" y="5405628"/>
                  <a:pt x="1396172" y="5484445"/>
                  <a:pt x="1295934" y="5484445"/>
                </a:cubicBezTo>
                <a:cubicBezTo>
                  <a:pt x="1238655" y="5484445"/>
                  <a:pt x="1195696" y="5470114"/>
                  <a:pt x="1159897" y="5434288"/>
                </a:cubicBezTo>
                <a:cubicBezTo>
                  <a:pt x="1131258" y="5398462"/>
                  <a:pt x="1109778" y="5355471"/>
                  <a:pt x="1109778" y="5298149"/>
                </a:cubicBezTo>
                <a:cubicBezTo>
                  <a:pt x="1109778" y="4689107"/>
                  <a:pt x="1109778" y="4689107"/>
                  <a:pt x="1109778" y="4689107"/>
                </a:cubicBezTo>
                <a:cubicBezTo>
                  <a:pt x="1109778" y="4638951"/>
                  <a:pt x="1088298" y="4588794"/>
                  <a:pt x="1052499" y="4560133"/>
                </a:cubicBezTo>
                <a:cubicBezTo>
                  <a:pt x="1016700" y="4524307"/>
                  <a:pt x="973741" y="4502812"/>
                  <a:pt x="923622" y="4502812"/>
                </a:cubicBezTo>
                <a:cubicBezTo>
                  <a:pt x="816224" y="4502812"/>
                  <a:pt x="737465" y="4588794"/>
                  <a:pt x="737465" y="4689107"/>
                </a:cubicBezTo>
                <a:cubicBezTo>
                  <a:pt x="737465" y="5556097"/>
                  <a:pt x="737465" y="5556097"/>
                  <a:pt x="737465" y="5556097"/>
                </a:cubicBezTo>
                <a:cubicBezTo>
                  <a:pt x="737465" y="5663575"/>
                  <a:pt x="651547" y="5742392"/>
                  <a:pt x="551309" y="5742392"/>
                </a:cubicBezTo>
                <a:cubicBezTo>
                  <a:pt x="501190" y="5742392"/>
                  <a:pt x="451071" y="5720897"/>
                  <a:pt x="415272" y="5692236"/>
                </a:cubicBezTo>
                <a:cubicBezTo>
                  <a:pt x="386632" y="5656410"/>
                  <a:pt x="365153" y="5606253"/>
                  <a:pt x="365153" y="5556097"/>
                </a:cubicBezTo>
                <a:cubicBezTo>
                  <a:pt x="365153" y="5391297"/>
                  <a:pt x="365153" y="5391297"/>
                  <a:pt x="365153" y="5391297"/>
                </a:cubicBezTo>
                <a:cubicBezTo>
                  <a:pt x="365153" y="5312480"/>
                  <a:pt x="279234" y="5262323"/>
                  <a:pt x="214796" y="5298149"/>
                </a:cubicBezTo>
                <a:cubicBezTo>
                  <a:pt x="200476" y="5305315"/>
                  <a:pt x="200476" y="5305315"/>
                  <a:pt x="200476" y="5305315"/>
                </a:cubicBezTo>
                <a:cubicBezTo>
                  <a:pt x="114557" y="5355471"/>
                  <a:pt x="0" y="5290984"/>
                  <a:pt x="0" y="5190671"/>
                </a:cubicBezTo>
                <a:cubicBezTo>
                  <a:pt x="0" y="132036"/>
                  <a:pt x="0" y="132036"/>
                  <a:pt x="0" y="132036"/>
                </a:cubicBezTo>
                <a:cubicBezTo>
                  <a:pt x="0" y="56801"/>
                  <a:pt x="64438" y="1719"/>
                  <a:pt x="132905" y="3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Image_Placeholder_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BF7B69-A59B-6A42-9221-8798DFEA70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766638" y="694501"/>
            <a:ext cx="4644959" cy="5742392"/>
          </a:xfrm>
          <a:custGeom>
            <a:avLst/>
            <a:gdLst>
              <a:gd name="connsiteX0" fmla="*/ 4512054 w 4644958"/>
              <a:gd name="connsiteY0" fmla="*/ 39 h 5742392"/>
              <a:gd name="connsiteX1" fmla="*/ 4644958 w 4644958"/>
              <a:gd name="connsiteY1" fmla="*/ 132036 h 5742392"/>
              <a:gd name="connsiteX2" fmla="*/ 4644958 w 4644958"/>
              <a:gd name="connsiteY2" fmla="*/ 5190671 h 5742392"/>
              <a:gd name="connsiteX3" fmla="*/ 4444482 w 4644958"/>
              <a:gd name="connsiteY3" fmla="*/ 5305315 h 5742392"/>
              <a:gd name="connsiteX4" fmla="*/ 4430162 w 4644958"/>
              <a:gd name="connsiteY4" fmla="*/ 5298149 h 5742392"/>
              <a:gd name="connsiteX5" fmla="*/ 4279805 w 4644958"/>
              <a:gd name="connsiteY5" fmla="*/ 5391297 h 5742392"/>
              <a:gd name="connsiteX6" fmla="*/ 4279805 w 4644958"/>
              <a:gd name="connsiteY6" fmla="*/ 5556097 h 5742392"/>
              <a:gd name="connsiteX7" fmla="*/ 4229686 w 4644958"/>
              <a:gd name="connsiteY7" fmla="*/ 5692236 h 5742392"/>
              <a:gd name="connsiteX8" fmla="*/ 4093649 w 4644958"/>
              <a:gd name="connsiteY8" fmla="*/ 5742392 h 5742392"/>
              <a:gd name="connsiteX9" fmla="*/ 3907493 w 4644958"/>
              <a:gd name="connsiteY9" fmla="*/ 5556097 h 5742392"/>
              <a:gd name="connsiteX10" fmla="*/ 3907493 w 4644958"/>
              <a:gd name="connsiteY10" fmla="*/ 4689107 h 5742392"/>
              <a:gd name="connsiteX11" fmla="*/ 3721336 w 4644958"/>
              <a:gd name="connsiteY11" fmla="*/ 4502812 h 5742392"/>
              <a:gd name="connsiteX12" fmla="*/ 3592459 w 4644958"/>
              <a:gd name="connsiteY12" fmla="*/ 4560133 h 5742392"/>
              <a:gd name="connsiteX13" fmla="*/ 3535180 w 4644958"/>
              <a:gd name="connsiteY13" fmla="*/ 4689107 h 5742392"/>
              <a:gd name="connsiteX14" fmla="*/ 3535180 w 4644958"/>
              <a:gd name="connsiteY14" fmla="*/ 5298149 h 5742392"/>
              <a:gd name="connsiteX15" fmla="*/ 3485061 w 4644958"/>
              <a:gd name="connsiteY15" fmla="*/ 5434288 h 5742392"/>
              <a:gd name="connsiteX16" fmla="*/ 3349024 w 4644958"/>
              <a:gd name="connsiteY16" fmla="*/ 5484445 h 5742392"/>
              <a:gd name="connsiteX17" fmla="*/ 3162867 w 4644958"/>
              <a:gd name="connsiteY17" fmla="*/ 5298149 h 5742392"/>
              <a:gd name="connsiteX18" fmla="*/ 3162867 w 4644958"/>
              <a:gd name="connsiteY18" fmla="*/ 4660446 h 5742392"/>
              <a:gd name="connsiteX19" fmla="*/ 3091268 w 4644958"/>
              <a:gd name="connsiteY19" fmla="*/ 4524307 h 5742392"/>
              <a:gd name="connsiteX20" fmla="*/ 1866933 w 4644958"/>
              <a:gd name="connsiteY20" fmla="*/ 3822117 h 5742392"/>
              <a:gd name="connsiteX21" fmla="*/ 1730895 w 4644958"/>
              <a:gd name="connsiteY21" fmla="*/ 3900934 h 5742392"/>
              <a:gd name="connsiteX22" fmla="*/ 1730895 w 4644958"/>
              <a:gd name="connsiteY22" fmla="*/ 4044238 h 5742392"/>
              <a:gd name="connsiteX23" fmla="*/ 1680776 w 4644958"/>
              <a:gd name="connsiteY23" fmla="*/ 4180377 h 5742392"/>
              <a:gd name="connsiteX24" fmla="*/ 1551899 w 4644958"/>
              <a:gd name="connsiteY24" fmla="*/ 4230534 h 5742392"/>
              <a:gd name="connsiteX25" fmla="*/ 1358583 w 4644958"/>
              <a:gd name="connsiteY25" fmla="*/ 4037073 h 5742392"/>
              <a:gd name="connsiteX26" fmla="*/ 1358583 w 4644958"/>
              <a:gd name="connsiteY26" fmla="*/ 3184414 h 5742392"/>
              <a:gd name="connsiteX27" fmla="*/ 1186746 w 4644958"/>
              <a:gd name="connsiteY27" fmla="*/ 2990953 h 5742392"/>
              <a:gd name="connsiteX28" fmla="*/ 1043549 w 4644958"/>
              <a:gd name="connsiteY28" fmla="*/ 3048275 h 5742392"/>
              <a:gd name="connsiteX29" fmla="*/ 986270 w 4644958"/>
              <a:gd name="connsiteY29" fmla="*/ 3177248 h 5742392"/>
              <a:gd name="connsiteX30" fmla="*/ 871712 w 4644958"/>
              <a:gd name="connsiteY30" fmla="*/ 3241735 h 5742392"/>
              <a:gd name="connsiteX31" fmla="*/ 69808 w 4644958"/>
              <a:gd name="connsiteY31" fmla="*/ 2775997 h 5742392"/>
              <a:gd name="connsiteX32" fmla="*/ 69808 w 4644958"/>
              <a:gd name="connsiteY32" fmla="*/ 2546710 h 5742392"/>
              <a:gd name="connsiteX33" fmla="*/ 1401542 w 4644958"/>
              <a:gd name="connsiteY33" fmla="*/ 1772868 h 5742392"/>
              <a:gd name="connsiteX34" fmla="*/ 1508940 w 4644958"/>
              <a:gd name="connsiteY34" fmla="*/ 1586572 h 5742392"/>
              <a:gd name="connsiteX35" fmla="*/ 1508940 w 4644958"/>
              <a:gd name="connsiteY35" fmla="*/ 1042017 h 5742392"/>
              <a:gd name="connsiteX36" fmla="*/ 1566219 w 4644958"/>
              <a:gd name="connsiteY36" fmla="*/ 913043 h 5742392"/>
              <a:gd name="connsiteX37" fmla="*/ 1709416 w 4644958"/>
              <a:gd name="connsiteY37" fmla="*/ 862887 h 5742392"/>
              <a:gd name="connsiteX38" fmla="*/ 1881252 w 4644958"/>
              <a:gd name="connsiteY38" fmla="*/ 1056347 h 5742392"/>
              <a:gd name="connsiteX39" fmla="*/ 1881252 w 4644958"/>
              <a:gd name="connsiteY39" fmla="*/ 1622398 h 5742392"/>
              <a:gd name="connsiteX40" fmla="*/ 2053089 w 4644958"/>
              <a:gd name="connsiteY40" fmla="*/ 1815859 h 5742392"/>
              <a:gd name="connsiteX41" fmla="*/ 2203446 w 4644958"/>
              <a:gd name="connsiteY41" fmla="*/ 1758537 h 5742392"/>
              <a:gd name="connsiteX42" fmla="*/ 2253565 w 4644958"/>
              <a:gd name="connsiteY42" fmla="*/ 1629564 h 5742392"/>
              <a:gd name="connsiteX43" fmla="*/ 2253565 w 4644958"/>
              <a:gd name="connsiteY43" fmla="*/ 762574 h 5742392"/>
              <a:gd name="connsiteX44" fmla="*/ 2310844 w 4644958"/>
              <a:gd name="connsiteY44" fmla="*/ 626435 h 5742392"/>
              <a:gd name="connsiteX45" fmla="*/ 2454041 w 4644958"/>
              <a:gd name="connsiteY45" fmla="*/ 576278 h 5742392"/>
              <a:gd name="connsiteX46" fmla="*/ 2625878 w 4644958"/>
              <a:gd name="connsiteY46" fmla="*/ 769739 h 5742392"/>
              <a:gd name="connsiteX47" fmla="*/ 2625878 w 4644958"/>
              <a:gd name="connsiteY47" fmla="*/ 920208 h 5742392"/>
              <a:gd name="connsiteX48" fmla="*/ 2754755 w 4644958"/>
              <a:gd name="connsiteY48" fmla="*/ 991861 h 5742392"/>
              <a:gd name="connsiteX49" fmla="*/ 4444482 w 4644958"/>
              <a:gd name="connsiteY49" fmla="*/ 17393 h 5742392"/>
              <a:gd name="connsiteX50" fmla="*/ 4512054 w 4644958"/>
              <a:gd name="connsiteY50" fmla="*/ 39 h 574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644958" h="5742392">
                <a:moveTo>
                  <a:pt x="4512054" y="39"/>
                </a:moveTo>
                <a:cubicBezTo>
                  <a:pt x="4580520" y="1719"/>
                  <a:pt x="4644958" y="56801"/>
                  <a:pt x="4644958" y="132036"/>
                </a:cubicBezTo>
                <a:cubicBezTo>
                  <a:pt x="4644958" y="132036"/>
                  <a:pt x="4644958" y="132036"/>
                  <a:pt x="4644958" y="5190671"/>
                </a:cubicBezTo>
                <a:cubicBezTo>
                  <a:pt x="4644958" y="5290984"/>
                  <a:pt x="4530401" y="5355471"/>
                  <a:pt x="4444482" y="5305315"/>
                </a:cubicBezTo>
                <a:cubicBezTo>
                  <a:pt x="4444482" y="5305315"/>
                  <a:pt x="4444482" y="5305315"/>
                  <a:pt x="4430162" y="5298149"/>
                </a:cubicBezTo>
                <a:cubicBezTo>
                  <a:pt x="4365724" y="5262323"/>
                  <a:pt x="4279805" y="5312480"/>
                  <a:pt x="4279805" y="5391297"/>
                </a:cubicBezTo>
                <a:cubicBezTo>
                  <a:pt x="4279805" y="5391297"/>
                  <a:pt x="4279805" y="5391297"/>
                  <a:pt x="4279805" y="5556097"/>
                </a:cubicBezTo>
                <a:cubicBezTo>
                  <a:pt x="4279805" y="5606253"/>
                  <a:pt x="4258326" y="5656410"/>
                  <a:pt x="4229686" y="5692236"/>
                </a:cubicBezTo>
                <a:cubicBezTo>
                  <a:pt x="4193887" y="5720897"/>
                  <a:pt x="4143768" y="5742392"/>
                  <a:pt x="4093649" y="5742392"/>
                </a:cubicBezTo>
                <a:cubicBezTo>
                  <a:pt x="3993411" y="5742392"/>
                  <a:pt x="3907493" y="5663575"/>
                  <a:pt x="3907493" y="5556097"/>
                </a:cubicBezTo>
                <a:cubicBezTo>
                  <a:pt x="3907493" y="5556097"/>
                  <a:pt x="3907493" y="5556097"/>
                  <a:pt x="3907493" y="4689107"/>
                </a:cubicBezTo>
                <a:cubicBezTo>
                  <a:pt x="3907493" y="4588794"/>
                  <a:pt x="3828734" y="4502812"/>
                  <a:pt x="3721336" y="4502812"/>
                </a:cubicBezTo>
                <a:cubicBezTo>
                  <a:pt x="3671217" y="4502812"/>
                  <a:pt x="3628258" y="4524307"/>
                  <a:pt x="3592459" y="4560133"/>
                </a:cubicBezTo>
                <a:cubicBezTo>
                  <a:pt x="3556660" y="4588794"/>
                  <a:pt x="3535180" y="4638951"/>
                  <a:pt x="3535180" y="4689107"/>
                </a:cubicBezTo>
                <a:cubicBezTo>
                  <a:pt x="3535180" y="4689107"/>
                  <a:pt x="3535180" y="4689107"/>
                  <a:pt x="3535180" y="5298149"/>
                </a:cubicBezTo>
                <a:cubicBezTo>
                  <a:pt x="3535180" y="5355471"/>
                  <a:pt x="3513700" y="5398462"/>
                  <a:pt x="3485061" y="5434288"/>
                </a:cubicBezTo>
                <a:cubicBezTo>
                  <a:pt x="3449262" y="5470114"/>
                  <a:pt x="3406303" y="5484445"/>
                  <a:pt x="3349024" y="5484445"/>
                </a:cubicBezTo>
                <a:cubicBezTo>
                  <a:pt x="3248785" y="5484445"/>
                  <a:pt x="3162867" y="5405628"/>
                  <a:pt x="3162867" y="5298149"/>
                </a:cubicBezTo>
                <a:cubicBezTo>
                  <a:pt x="3162867" y="5298149"/>
                  <a:pt x="3162867" y="5298149"/>
                  <a:pt x="3162867" y="4660446"/>
                </a:cubicBezTo>
                <a:cubicBezTo>
                  <a:pt x="3162867" y="4603125"/>
                  <a:pt x="3134228" y="4552968"/>
                  <a:pt x="3091268" y="4524307"/>
                </a:cubicBezTo>
                <a:cubicBezTo>
                  <a:pt x="3091268" y="4524307"/>
                  <a:pt x="3091268" y="4524307"/>
                  <a:pt x="1866933" y="3822117"/>
                </a:cubicBezTo>
                <a:cubicBezTo>
                  <a:pt x="1809654" y="3786291"/>
                  <a:pt x="1730895" y="3829282"/>
                  <a:pt x="1730895" y="3900934"/>
                </a:cubicBezTo>
                <a:cubicBezTo>
                  <a:pt x="1730895" y="3900934"/>
                  <a:pt x="1730895" y="3900934"/>
                  <a:pt x="1730895" y="4044238"/>
                </a:cubicBezTo>
                <a:cubicBezTo>
                  <a:pt x="1730895" y="4101560"/>
                  <a:pt x="1709416" y="4144551"/>
                  <a:pt x="1680776" y="4180377"/>
                </a:cubicBezTo>
                <a:cubicBezTo>
                  <a:pt x="1644977" y="4209038"/>
                  <a:pt x="1602018" y="4230534"/>
                  <a:pt x="1551899" y="4230534"/>
                </a:cubicBezTo>
                <a:cubicBezTo>
                  <a:pt x="1444501" y="4237699"/>
                  <a:pt x="1358583" y="4144551"/>
                  <a:pt x="1358583" y="4037073"/>
                </a:cubicBezTo>
                <a:cubicBezTo>
                  <a:pt x="1358583" y="4037073"/>
                  <a:pt x="1358583" y="4037073"/>
                  <a:pt x="1358583" y="3184414"/>
                </a:cubicBezTo>
                <a:cubicBezTo>
                  <a:pt x="1358583" y="3084101"/>
                  <a:pt x="1286984" y="2998118"/>
                  <a:pt x="1186746" y="2990953"/>
                </a:cubicBezTo>
                <a:cubicBezTo>
                  <a:pt x="1129467" y="2990953"/>
                  <a:pt x="1079348" y="3012449"/>
                  <a:pt x="1043549" y="3048275"/>
                </a:cubicBezTo>
                <a:cubicBezTo>
                  <a:pt x="1007750" y="3076936"/>
                  <a:pt x="986270" y="3127092"/>
                  <a:pt x="986270" y="3177248"/>
                </a:cubicBezTo>
                <a:cubicBezTo>
                  <a:pt x="986270" y="3234570"/>
                  <a:pt x="921831" y="3270396"/>
                  <a:pt x="871712" y="3241735"/>
                </a:cubicBezTo>
                <a:cubicBezTo>
                  <a:pt x="871712" y="3241735"/>
                  <a:pt x="871712" y="3241735"/>
                  <a:pt x="69808" y="2775997"/>
                </a:cubicBezTo>
                <a:cubicBezTo>
                  <a:pt x="-23270" y="2725840"/>
                  <a:pt x="-23270" y="2596867"/>
                  <a:pt x="69808" y="2546710"/>
                </a:cubicBezTo>
                <a:cubicBezTo>
                  <a:pt x="69808" y="2546710"/>
                  <a:pt x="69808" y="2546710"/>
                  <a:pt x="1401542" y="1772868"/>
                </a:cubicBezTo>
                <a:cubicBezTo>
                  <a:pt x="1473140" y="1737042"/>
                  <a:pt x="1508940" y="1665390"/>
                  <a:pt x="1508940" y="1586572"/>
                </a:cubicBezTo>
                <a:cubicBezTo>
                  <a:pt x="1508940" y="1586572"/>
                  <a:pt x="1508940" y="1586572"/>
                  <a:pt x="1508940" y="1042017"/>
                </a:cubicBezTo>
                <a:cubicBezTo>
                  <a:pt x="1508940" y="991861"/>
                  <a:pt x="1530419" y="948869"/>
                  <a:pt x="1566219" y="913043"/>
                </a:cubicBezTo>
                <a:cubicBezTo>
                  <a:pt x="1602018" y="877217"/>
                  <a:pt x="1652137" y="855721"/>
                  <a:pt x="1709416" y="862887"/>
                </a:cubicBezTo>
                <a:cubicBezTo>
                  <a:pt x="1809654" y="870052"/>
                  <a:pt x="1881252" y="956035"/>
                  <a:pt x="1881252" y="1056347"/>
                </a:cubicBezTo>
                <a:cubicBezTo>
                  <a:pt x="1881252" y="1056347"/>
                  <a:pt x="1881252" y="1056347"/>
                  <a:pt x="1881252" y="1622398"/>
                </a:cubicBezTo>
                <a:cubicBezTo>
                  <a:pt x="1881252" y="1722711"/>
                  <a:pt x="1960011" y="1808694"/>
                  <a:pt x="2053089" y="1815859"/>
                </a:cubicBezTo>
                <a:cubicBezTo>
                  <a:pt x="2110368" y="1815859"/>
                  <a:pt x="2167647" y="1794363"/>
                  <a:pt x="2203446" y="1758537"/>
                </a:cubicBezTo>
                <a:cubicBezTo>
                  <a:pt x="2232085" y="1729876"/>
                  <a:pt x="2253565" y="1679720"/>
                  <a:pt x="2253565" y="1629564"/>
                </a:cubicBezTo>
                <a:cubicBezTo>
                  <a:pt x="2253565" y="1629564"/>
                  <a:pt x="2253565" y="1629564"/>
                  <a:pt x="2253565" y="762574"/>
                </a:cubicBezTo>
                <a:cubicBezTo>
                  <a:pt x="2253565" y="705252"/>
                  <a:pt x="2275045" y="662261"/>
                  <a:pt x="2310844" y="626435"/>
                </a:cubicBezTo>
                <a:cubicBezTo>
                  <a:pt x="2346643" y="590609"/>
                  <a:pt x="2396762" y="569113"/>
                  <a:pt x="2454041" y="576278"/>
                </a:cubicBezTo>
                <a:cubicBezTo>
                  <a:pt x="2554279" y="583444"/>
                  <a:pt x="2625878" y="669426"/>
                  <a:pt x="2625878" y="769739"/>
                </a:cubicBezTo>
                <a:cubicBezTo>
                  <a:pt x="2625878" y="769739"/>
                  <a:pt x="2625878" y="769739"/>
                  <a:pt x="2625878" y="920208"/>
                </a:cubicBezTo>
                <a:cubicBezTo>
                  <a:pt x="2625878" y="984695"/>
                  <a:pt x="2697476" y="1027687"/>
                  <a:pt x="2754755" y="991861"/>
                </a:cubicBezTo>
                <a:cubicBezTo>
                  <a:pt x="2754755" y="991861"/>
                  <a:pt x="2754755" y="991861"/>
                  <a:pt x="4444482" y="17393"/>
                </a:cubicBezTo>
                <a:cubicBezTo>
                  <a:pt x="4465962" y="4853"/>
                  <a:pt x="4489231" y="-521"/>
                  <a:pt x="4512054" y="3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6E972-30DD-4110-8848-F12DF2664404}" type="datetimeFigureOut">
              <a:rPr lang="nl-BE" smtClean="0"/>
              <a:pPr>
                <a:defRPr/>
              </a:pPr>
              <a:t>26/01/2024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147ED-19D0-45A9-9532-09B704F2B96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32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BAF9A-05F5-4253-816C-7705B24A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30C5AF-F0E7-46E9-B39E-B5CEA9BB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3B9DAF-2E5C-4B36-BA20-6ADCCDF5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CB86EE-12A8-4D78-B78C-2EE091CA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80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EF563EE-CEF3-4154-BD06-BB538A47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78158F-66C4-49C4-9DF9-847EAA1E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5CACCB-9124-45CB-B284-6DFA9D4F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33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35456-926E-4BA5-B62A-5642FD29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D3CF9D-B447-4B29-8FB6-5D3C5D1A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78C345-9AD5-4A93-847C-1AB37ED29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6A4DB5-3208-4177-8632-15293D635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FFF9CA-84CD-40C9-BE8A-14A753B5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5DBBA1-3CC8-44EC-B437-08DE8F3B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824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94B1E-E714-4993-93BC-335E0397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E795F8B-6AC2-442B-956E-9D66394FF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F56A69-2E20-4F2E-9DAE-0296E81D1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07E485-9E04-48D8-AB9C-3A10F618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047247-5BE4-4375-BFF1-8977F610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835CAB-3C65-4750-87B8-57A6812D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332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403F5C-82B4-424C-B8FD-71DAF424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70DA46-622D-4BEA-97BF-73528A1FA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7F883-FB89-42D2-8F9A-0688819DA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A71F1-0BD9-408B-AD40-8E8732618CB6}" type="datetimeFigureOut">
              <a:rPr lang="nl-BE" smtClean="0"/>
              <a:t>26/01/2024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4173A4-9F1B-4898-90A7-7463F5E68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F4F940-2F1D-488C-8264-B14E375F6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42F4-AE08-47EB-A1AB-C90FD6402F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175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B8E67C-4487-4D62-8E18-7BE8039986D0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BA33D4-4989-4C61-A1C4-36DCFADFAD7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8.jpeg"/><Relationship Id="rId7" Type="http://schemas.openxmlformats.org/officeDocument/2006/relationships/image" Target="../media/image4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5.png"/><Relationship Id="rId7" Type="http://schemas.openxmlformats.org/officeDocument/2006/relationships/image" Target="../media/image7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hyperlink" Target="http://www.straffestreek.be/" TargetMode="External"/><Relationship Id="rId4" Type="http://schemas.openxmlformats.org/officeDocument/2006/relationships/hyperlink" Target="mailto:straffestreek@vlaamsbrabant.b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image" Target="../media/image39.jpeg"/><Relationship Id="rId39" Type="http://schemas.openxmlformats.org/officeDocument/2006/relationships/image" Target="../media/image50.jpeg"/><Relationship Id="rId21" Type="http://schemas.openxmlformats.org/officeDocument/2006/relationships/image" Target="../media/image34.jpeg"/><Relationship Id="rId34" Type="http://schemas.openxmlformats.org/officeDocument/2006/relationships/image" Target="../media/image45.jpeg"/><Relationship Id="rId42" Type="http://schemas.openxmlformats.org/officeDocument/2006/relationships/image" Target="../media/image53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29" Type="http://schemas.openxmlformats.org/officeDocument/2006/relationships/image" Target="../media/image5.png"/><Relationship Id="rId41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24" Type="http://schemas.openxmlformats.org/officeDocument/2006/relationships/image" Target="../media/image37.jpeg"/><Relationship Id="rId32" Type="http://schemas.openxmlformats.org/officeDocument/2006/relationships/image" Target="../media/image43.jpeg"/><Relationship Id="rId37" Type="http://schemas.openxmlformats.org/officeDocument/2006/relationships/image" Target="../media/image48.jpeg"/><Relationship Id="rId40" Type="http://schemas.openxmlformats.org/officeDocument/2006/relationships/image" Target="../media/image51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28" Type="http://schemas.openxmlformats.org/officeDocument/2006/relationships/image" Target="../media/image4.png"/><Relationship Id="rId36" Type="http://schemas.openxmlformats.org/officeDocument/2006/relationships/image" Target="../media/image47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31" Type="http://schemas.openxmlformats.org/officeDocument/2006/relationships/image" Target="../media/image4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8.jpeg"/><Relationship Id="rId33" Type="http://schemas.openxmlformats.org/officeDocument/2006/relationships/image" Target="../media/image44.jpeg"/><Relationship Id="rId38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8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79710A64-B2F3-4AB7-AA38-95292CE4AF9F}"/>
              </a:ext>
            </a:extLst>
          </p:cNvPr>
          <p:cNvSpPr/>
          <p:nvPr/>
        </p:nvSpPr>
        <p:spPr>
          <a:xfrm>
            <a:off x="245768" y="749739"/>
            <a:ext cx="8400392" cy="5061781"/>
          </a:xfrm>
          <a:custGeom>
            <a:avLst/>
            <a:gdLst>
              <a:gd name="connsiteX0" fmla="*/ 0 w 5160579"/>
              <a:gd name="connsiteY0" fmla="*/ 2580290 h 5160579"/>
              <a:gd name="connsiteX1" fmla="*/ 2580290 w 5160579"/>
              <a:gd name="connsiteY1" fmla="*/ 0 h 5160579"/>
              <a:gd name="connsiteX2" fmla="*/ 5160580 w 5160579"/>
              <a:gd name="connsiteY2" fmla="*/ 2580290 h 5160579"/>
              <a:gd name="connsiteX3" fmla="*/ 2580290 w 5160579"/>
              <a:gd name="connsiteY3" fmla="*/ 5160580 h 5160579"/>
              <a:gd name="connsiteX4" fmla="*/ 0 w 5160579"/>
              <a:gd name="connsiteY4" fmla="*/ 2580290 h 5160579"/>
              <a:gd name="connsiteX0" fmla="*/ 9047 w 5169627"/>
              <a:gd name="connsiteY0" fmla="*/ 1728952 h 4309242"/>
              <a:gd name="connsiteX1" fmla="*/ 2011268 w 5169627"/>
              <a:gd name="connsiteY1" fmla="*/ 0 h 4309242"/>
              <a:gd name="connsiteX2" fmla="*/ 5169627 w 5169627"/>
              <a:gd name="connsiteY2" fmla="*/ 1728952 h 4309242"/>
              <a:gd name="connsiteX3" fmla="*/ 2589337 w 5169627"/>
              <a:gd name="connsiteY3" fmla="*/ 4309242 h 4309242"/>
              <a:gd name="connsiteX4" fmla="*/ 9047 w 5169627"/>
              <a:gd name="connsiteY4" fmla="*/ 1728952 h 4309242"/>
              <a:gd name="connsiteX0" fmla="*/ 10535 w 5171115"/>
              <a:gd name="connsiteY0" fmla="*/ 1728952 h 3605049"/>
              <a:gd name="connsiteX1" fmla="*/ 2012756 w 5171115"/>
              <a:gd name="connsiteY1" fmla="*/ 0 h 3605049"/>
              <a:gd name="connsiteX2" fmla="*/ 5171115 w 5171115"/>
              <a:gd name="connsiteY2" fmla="*/ 1728952 h 3605049"/>
              <a:gd name="connsiteX3" fmla="*/ 2643377 w 5171115"/>
              <a:gd name="connsiteY3" fmla="*/ 3605049 h 3605049"/>
              <a:gd name="connsiteX4" fmla="*/ 10535 w 5171115"/>
              <a:gd name="connsiteY4" fmla="*/ 1728952 h 3605049"/>
              <a:gd name="connsiteX0" fmla="*/ 6046 w 4914377"/>
              <a:gd name="connsiteY0" fmla="*/ 1766603 h 3645999"/>
              <a:gd name="connsiteX1" fmla="*/ 2008267 w 4914377"/>
              <a:gd name="connsiteY1" fmla="*/ 37651 h 3645999"/>
              <a:gd name="connsiteX2" fmla="*/ 4914377 w 4914377"/>
              <a:gd name="connsiteY2" fmla="*/ 1293637 h 3645999"/>
              <a:gd name="connsiteX3" fmla="*/ 2638888 w 4914377"/>
              <a:gd name="connsiteY3" fmla="*/ 3642700 h 3645999"/>
              <a:gd name="connsiteX4" fmla="*/ 6046 w 4914377"/>
              <a:gd name="connsiteY4" fmla="*/ 1766603 h 3645999"/>
              <a:gd name="connsiteX0" fmla="*/ 6046 w 4914377"/>
              <a:gd name="connsiteY0" fmla="*/ 1766603 h 3649906"/>
              <a:gd name="connsiteX1" fmla="*/ 2008267 w 4914377"/>
              <a:gd name="connsiteY1" fmla="*/ 37651 h 3649906"/>
              <a:gd name="connsiteX2" fmla="*/ 4914377 w 4914377"/>
              <a:gd name="connsiteY2" fmla="*/ 1293637 h 3649906"/>
              <a:gd name="connsiteX3" fmla="*/ 2638888 w 4914377"/>
              <a:gd name="connsiteY3" fmla="*/ 3642700 h 3649906"/>
              <a:gd name="connsiteX4" fmla="*/ 6046 w 4914377"/>
              <a:gd name="connsiteY4" fmla="*/ 1766603 h 3649906"/>
              <a:gd name="connsiteX0" fmla="*/ 6046 w 4914377"/>
              <a:gd name="connsiteY0" fmla="*/ 1766603 h 3665669"/>
              <a:gd name="connsiteX1" fmla="*/ 2008267 w 4914377"/>
              <a:gd name="connsiteY1" fmla="*/ 37651 h 3665669"/>
              <a:gd name="connsiteX2" fmla="*/ 4914377 w 4914377"/>
              <a:gd name="connsiteY2" fmla="*/ 1293637 h 3665669"/>
              <a:gd name="connsiteX3" fmla="*/ 2638888 w 4914377"/>
              <a:gd name="connsiteY3" fmla="*/ 3642700 h 3665669"/>
              <a:gd name="connsiteX4" fmla="*/ 6046 w 4914377"/>
              <a:gd name="connsiteY4" fmla="*/ 1766603 h 3665669"/>
              <a:gd name="connsiteX0" fmla="*/ 6046 w 4972174"/>
              <a:gd name="connsiteY0" fmla="*/ 1918302 h 3817368"/>
              <a:gd name="connsiteX1" fmla="*/ 2008267 w 4972174"/>
              <a:gd name="connsiteY1" fmla="*/ 189350 h 3817368"/>
              <a:gd name="connsiteX2" fmla="*/ 4914377 w 4972174"/>
              <a:gd name="connsiteY2" fmla="*/ 1445336 h 3817368"/>
              <a:gd name="connsiteX3" fmla="*/ 2638888 w 4972174"/>
              <a:gd name="connsiteY3" fmla="*/ 3794399 h 3817368"/>
              <a:gd name="connsiteX4" fmla="*/ 6046 w 4972174"/>
              <a:gd name="connsiteY4" fmla="*/ 1918302 h 3817368"/>
              <a:gd name="connsiteX0" fmla="*/ 6491 w 5542485"/>
              <a:gd name="connsiteY0" fmla="*/ 1810182 h 3775046"/>
              <a:gd name="connsiteX1" fmla="*/ 2008712 w 5542485"/>
              <a:gd name="connsiteY1" fmla="*/ 81230 h 3775046"/>
              <a:gd name="connsiteX2" fmla="*/ 5492891 w 5542485"/>
              <a:gd name="connsiteY2" fmla="*/ 1599975 h 3775046"/>
              <a:gd name="connsiteX3" fmla="*/ 2639333 w 5542485"/>
              <a:gd name="connsiteY3" fmla="*/ 3686279 h 3775046"/>
              <a:gd name="connsiteX4" fmla="*/ 6491 w 5542485"/>
              <a:gd name="connsiteY4" fmla="*/ 1810182 h 377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2485" h="3775046">
                <a:moveTo>
                  <a:pt x="6491" y="1810182"/>
                </a:moveTo>
                <a:cubicBezTo>
                  <a:pt x="-98612" y="1209341"/>
                  <a:pt x="1094312" y="116264"/>
                  <a:pt x="2008712" y="81230"/>
                </a:cubicBezTo>
                <a:cubicBezTo>
                  <a:pt x="2923112" y="46196"/>
                  <a:pt x="5965857" y="-466211"/>
                  <a:pt x="5492891" y="1599975"/>
                </a:cubicBezTo>
                <a:cubicBezTo>
                  <a:pt x="5272173" y="4496479"/>
                  <a:pt x="3553733" y="3651245"/>
                  <a:pt x="2639333" y="3686279"/>
                </a:cubicBezTo>
                <a:cubicBezTo>
                  <a:pt x="1724933" y="3721313"/>
                  <a:pt x="111594" y="2411023"/>
                  <a:pt x="6491" y="1810182"/>
                </a:cubicBezTo>
                <a:close/>
              </a:path>
            </a:pathLst>
          </a:custGeom>
          <a:solidFill>
            <a:srgbClr val="D99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A81ED6-0F0E-4AC0-B447-F92A34D6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79" y="1702046"/>
            <a:ext cx="10515600" cy="1325563"/>
          </a:xfrm>
        </p:spPr>
        <p:txBody>
          <a:bodyPr>
            <a:normAutofit/>
          </a:bodyPr>
          <a:lstStyle/>
          <a:p>
            <a:r>
              <a:rPr lang="nl-BE" sz="8000" dirty="0">
                <a:solidFill>
                  <a:schemeClr val="bg1"/>
                </a:solidFill>
                <a:latin typeface="Ostrich Sans Black" panose="00000A00000000000000" pitchFamily="50" charset="0"/>
              </a:rPr>
              <a:t>Straffe streek </a:t>
            </a:r>
            <a:endParaRPr lang="nl-BE" sz="80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BF7F0C1-594F-4E44-B677-269B99DFF995}"/>
              </a:ext>
            </a:extLst>
          </p:cNvPr>
          <p:cNvSpPr txBox="1"/>
          <p:nvPr/>
        </p:nvSpPr>
        <p:spPr>
          <a:xfrm>
            <a:off x="1198179" y="2782669"/>
            <a:ext cx="877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  <a:latin typeface="New Kansas" panose="00000500000000000000" pitchFamily="2" charset="0"/>
              </a:rPr>
              <a:t>Streekproducten Vlaams-Brabant vzw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3AAD35A-659A-4B73-89BC-0D441A0DF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88" y="6072723"/>
            <a:ext cx="1522072" cy="537515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6030D15E-52CF-4EAD-94A2-33DA726487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760" y="6154164"/>
            <a:ext cx="1217718" cy="4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9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1915EDC2-BAA0-45EC-AFF5-2921F8DE93CE}"/>
              </a:ext>
            </a:extLst>
          </p:cNvPr>
          <p:cNvSpPr/>
          <p:nvPr/>
        </p:nvSpPr>
        <p:spPr>
          <a:xfrm>
            <a:off x="1" y="0"/>
            <a:ext cx="3300250" cy="6863080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A5C6186E-8D31-4942-8F8C-BCC5F8AE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C81B67-232E-4DB3-ACC4-DA8E76724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21" y="6019208"/>
            <a:ext cx="1598718" cy="598771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85FED9C-6EA2-4A77-8AB1-EC8D1D219E03}"/>
              </a:ext>
            </a:extLst>
          </p:cNvPr>
          <p:cNvSpPr txBox="1"/>
          <p:nvPr/>
        </p:nvSpPr>
        <p:spPr>
          <a:xfrm>
            <a:off x="3812768" y="65448"/>
            <a:ext cx="876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latin typeface="Ostrich Sans Black" panose="00000A00000000000000" pitchFamily="50" charset="0"/>
              </a:rPr>
              <a:t>6 Toeristische diensten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C361077-FC3D-43A1-847F-A2F489A76C3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96446"/>
            <a:ext cx="3300250" cy="2652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>
                <a:solidFill>
                  <a:srgbClr val="424235"/>
                </a:solidFill>
                <a:latin typeface="New Kansas" panose="00000500000000000000" pitchFamily="2" charset="0"/>
              </a:rPr>
              <a:t>Bezoekerscentrum De Lambiek (Beersel)</a:t>
            </a: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>
                <a:solidFill>
                  <a:srgbClr val="424235"/>
                </a:solidFill>
                <a:latin typeface="New Kansas" panose="00000500000000000000" pitchFamily="2" charset="0"/>
              </a:rPr>
              <a:t>Bezoekerscentrum </a:t>
            </a:r>
            <a:r>
              <a:rPr lang="nl-BE" altLang="nl-BE" dirty="0" err="1">
                <a:solidFill>
                  <a:srgbClr val="424235"/>
                </a:solidFill>
                <a:latin typeface="New Kansas" panose="00000500000000000000" pitchFamily="2" charset="0"/>
              </a:rPr>
              <a:t>Dru!f</a:t>
            </a:r>
            <a:r>
              <a:rPr lang="nl-BE" altLang="nl-BE" dirty="0">
                <a:solidFill>
                  <a:srgbClr val="424235"/>
                </a:solidFill>
                <a:latin typeface="New Kansas" panose="00000500000000000000" pitchFamily="2" charset="0"/>
              </a:rPr>
              <a:t> (Overijse)</a:t>
            </a: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>
                <a:solidFill>
                  <a:srgbClr val="424235"/>
                </a:solidFill>
                <a:latin typeface="New Kansas" panose="00000500000000000000" pitchFamily="2" charset="0"/>
              </a:rPr>
              <a:t>Streekshop Tienen </a:t>
            </a: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>
                <a:solidFill>
                  <a:srgbClr val="424235"/>
                </a:solidFill>
                <a:latin typeface="New Kansas" panose="00000500000000000000" pitchFamily="2" charset="0"/>
              </a:rPr>
              <a:t>Toerisme Hoegaarden</a:t>
            </a: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 err="1">
                <a:solidFill>
                  <a:srgbClr val="424235"/>
                </a:solidFill>
                <a:latin typeface="New Kansas" panose="00000500000000000000" pitchFamily="2" charset="0"/>
              </a:rPr>
              <a:t>Visit</a:t>
            </a:r>
            <a:r>
              <a:rPr lang="nl-BE" altLang="nl-BE" dirty="0">
                <a:solidFill>
                  <a:srgbClr val="424235"/>
                </a:solidFill>
                <a:latin typeface="New Kansas" panose="00000500000000000000" pitchFamily="2" charset="0"/>
              </a:rPr>
              <a:t> Diest</a:t>
            </a: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 err="1">
                <a:solidFill>
                  <a:srgbClr val="424235"/>
                </a:solidFill>
                <a:latin typeface="New Kansas" panose="00000500000000000000" pitchFamily="2" charset="0"/>
              </a:rPr>
              <a:t>Visit</a:t>
            </a:r>
            <a:r>
              <a:rPr lang="nl-BE" altLang="nl-BE" dirty="0">
                <a:solidFill>
                  <a:srgbClr val="424235"/>
                </a:solidFill>
                <a:latin typeface="New Kansas" panose="00000500000000000000" pitchFamily="2" charset="0"/>
              </a:rPr>
              <a:t> Tervuren </a:t>
            </a:r>
          </a:p>
        </p:txBody>
      </p:sp>
      <p:pic>
        <p:nvPicPr>
          <p:cNvPr id="18" name="Picture 3" descr="L:\streekproducten\Promotie-acties\2018\Eindejaarsactie\Eindejaarsactie promotie streekpakketten\Fotoshoot streekpakketten\Foto's paketten Dirk Leemans\Pakket 03.jpg">
            <a:extLst>
              <a:ext uri="{FF2B5EF4-FFF2-40B4-BE49-F238E27FC236}">
                <a16:creationId xmlns:a16="http://schemas.microsoft.com/office/drawing/2014/main" id="{CCD7E2E6-9705-47B9-84A1-DC595152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38" y="3991813"/>
            <a:ext cx="1908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0286854-1309-405E-8A9E-E8304C5898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980" y="1007895"/>
            <a:ext cx="7042849" cy="47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48A9E6D8-DF89-4243-A1DF-A0E954169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C570755-1B6E-4AD1-913E-7E16A7DD3FE5}"/>
              </a:ext>
            </a:extLst>
          </p:cNvPr>
          <p:cNvSpPr txBox="1"/>
          <p:nvPr/>
        </p:nvSpPr>
        <p:spPr>
          <a:xfrm>
            <a:off x="473498" y="132911"/>
            <a:ext cx="876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trich Sans Black" panose="00000A00000000000000" pitchFamily="50" charset="0"/>
                <a:ea typeface="+mn-ea"/>
                <a:cs typeface="+mn-cs"/>
              </a:rPr>
              <a:t>54 Straffe streek gemeenten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A765B00-00BD-430E-9CFE-F092F43657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34" y="6019208"/>
            <a:ext cx="1598718" cy="598771"/>
          </a:xfrm>
          <a:prstGeom prst="rect">
            <a:avLst/>
          </a:prstGeom>
        </p:spPr>
      </p:pic>
      <p:pic>
        <p:nvPicPr>
          <p:cNvPr id="10" name="Picture 5" descr="L:\streekproducten\Promotiemateriaal\Promotiemateriaal - NIEUW (2016 - ...)\LOGO\SS Gemeente\Straffe Streek gemeente-oker.jpg">
            <a:extLst>
              <a:ext uri="{FF2B5EF4-FFF2-40B4-BE49-F238E27FC236}">
                <a16:creationId xmlns:a16="http://schemas.microsoft.com/office/drawing/2014/main" id="{FE379F81-9207-41E5-A025-BDB96D6BA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44" y="177008"/>
            <a:ext cx="1283808" cy="128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89ECD4A-3E5F-499E-B827-FED1D14F8996}"/>
              </a:ext>
            </a:extLst>
          </p:cNvPr>
          <p:cNvSpPr txBox="1">
            <a:spLocks noChangeArrowheads="1"/>
          </p:cNvSpPr>
          <p:nvPr/>
        </p:nvSpPr>
        <p:spPr>
          <a:xfrm>
            <a:off x="473498" y="1089025"/>
            <a:ext cx="8767852" cy="4679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duurzame samenwerking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het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geven van streekpakketten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 als cadeau:</a:t>
            </a:r>
          </a:p>
          <a:p>
            <a:pPr marL="720725" marR="0" lvl="2" indent="-27305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huwelijk - nieuwkomers  - jubileum - secretaresse-dag – relatiegeschenken - eindejaarsgeschenken - bedanking van vrijwilligers  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het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gebruiken én promoten van hoeve- en streekproducten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 in de dagelijkse werking: </a:t>
            </a:r>
          </a:p>
          <a:p>
            <a:pPr marL="720725" marR="0" lvl="2" indent="-27305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“dranken” in het gemeentehuis (bv. koffie, thee, water, sappen, …) </a:t>
            </a:r>
          </a:p>
          <a:p>
            <a:pPr marL="720725" marR="0" lvl="2" indent="-27305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catering bij vergaderingen, schepencollege, persvoorstellingen, bal van de burgemeester, nieuwjaarsreceptie, ...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het label SSG zorgt voor </a:t>
            </a:r>
            <a:r>
              <a:rPr kumimoji="0" lang="nl-BE" alt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extra uitstraling</a:t>
            </a:r>
            <a:r>
              <a:rPr kumimoji="0" lang="nl-BE" alt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: de gemeente …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draagt de streekproducten een </a:t>
            </a:r>
            <a:r>
              <a:rPr kumimoji="0" lang="nl-BE" alt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warm hart</a:t>
            </a:r>
            <a:r>
              <a:rPr kumimoji="0" lang="nl-BE" alt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 toe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maakt er ook </a:t>
            </a:r>
            <a:r>
              <a:rPr kumimoji="0" lang="nl-BE" alt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effectief</a:t>
            </a:r>
            <a:r>
              <a:rPr kumimoji="0" lang="nl-BE" alt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 werk van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verstevigt mee de </a:t>
            </a:r>
            <a:r>
              <a:rPr kumimoji="0" lang="nl-BE" alt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profilering</a:t>
            </a:r>
            <a:r>
              <a:rPr kumimoji="0" lang="nl-BE" alt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 naar eigen inwoners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werkt mee aan de verdere ontwikkeling van de </a:t>
            </a:r>
            <a:r>
              <a:rPr kumimoji="0" lang="nl-BE" alt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streekidentiteit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ondersteunt</a:t>
            </a:r>
            <a:r>
              <a:rPr kumimoji="0" lang="nl-BE" alt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Kansas" panose="00000500000000000000" pitchFamily="2" charset="0"/>
                <a:ea typeface="+mn-ea"/>
                <a:cs typeface="+mn-cs"/>
              </a:rPr>
              <a:t> de lokale economie: de producenten, verkooppunten, horecazaken &amp; logies uit de gemeente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alt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Kansas" panose="00000500000000000000" pitchFamily="2" charset="0"/>
              <a:ea typeface="+mn-ea"/>
              <a:cs typeface="+mn-cs"/>
            </a:endParaRPr>
          </a:p>
          <a:p>
            <a:pPr marL="1044575" marR="0" lvl="2" indent="-3429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Kansas" panose="00000500000000000000" pitchFamily="2" charset="0"/>
              <a:ea typeface="+mn-ea"/>
              <a:cs typeface="+mn-cs"/>
            </a:endParaRPr>
          </a:p>
          <a:p>
            <a:pPr marL="1044575" marR="0" lvl="2" indent="-3429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Kansas" panose="00000500000000000000" pitchFamily="2" charset="0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Kansas" panose="00000500000000000000" pitchFamily="2" charset="0"/>
              <a:ea typeface="+mn-ea"/>
              <a:cs typeface="+mn-cs"/>
            </a:endParaRPr>
          </a:p>
          <a:p>
            <a:pPr marL="1044575" marR="0" lvl="2" indent="-3429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Kansa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29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48A9E6D8-DF89-4243-A1DF-A0E954169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A765B00-00BD-430E-9CFE-F092F43657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34" y="6019208"/>
            <a:ext cx="1598718" cy="59877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C51A392-0269-4F96-933D-5A7A05ADB8DB}"/>
              </a:ext>
            </a:extLst>
          </p:cNvPr>
          <p:cNvSpPr txBox="1"/>
          <p:nvPr/>
        </p:nvSpPr>
        <p:spPr>
          <a:xfrm>
            <a:off x="338048" y="224579"/>
            <a:ext cx="876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trich Sans Black" panose="00000A00000000000000" pitchFamily="50" charset="0"/>
                <a:ea typeface="+mn-ea"/>
                <a:cs typeface="+mn-cs"/>
              </a:rPr>
              <a:t>54 straffe streek gemeente </a:t>
            </a:r>
          </a:p>
        </p:txBody>
      </p:sp>
      <p:pic>
        <p:nvPicPr>
          <p:cNvPr id="3" name="Afbeelding 2" descr="Afbeelding met tekst, kaart, Lettertype, atlas&#10;&#10;Automatisch gegenereerde beschrijving">
            <a:extLst>
              <a:ext uri="{FF2B5EF4-FFF2-40B4-BE49-F238E27FC236}">
                <a16:creationId xmlns:a16="http://schemas.microsoft.com/office/drawing/2014/main" id="{3AD08EF0-9516-437A-832D-48169A2B94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502" y="1002290"/>
            <a:ext cx="10217692" cy="4853419"/>
          </a:xfrm>
          <a:prstGeom prst="rect">
            <a:avLst/>
          </a:prstGeom>
        </p:spPr>
      </p:pic>
      <p:pic>
        <p:nvPicPr>
          <p:cNvPr id="8" name="Afbeelding 7" descr="Afbeelding met tekst, kaart, Lettertype, atlas&#10;&#10;Automatisch gegenereerde beschrijving">
            <a:extLst>
              <a:ext uri="{FF2B5EF4-FFF2-40B4-BE49-F238E27FC236}">
                <a16:creationId xmlns:a16="http://schemas.microsoft.com/office/drawing/2014/main" id="{C392DDD5-0DC5-497A-A395-454C3957F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341" y="5418617"/>
            <a:ext cx="2070539" cy="11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6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8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81ED6-0F0E-4AC0-B447-F92A34D6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924" y="2003129"/>
            <a:ext cx="10515600" cy="1325563"/>
          </a:xfrm>
        </p:spPr>
        <p:txBody>
          <a:bodyPr>
            <a:noAutofit/>
          </a:bodyPr>
          <a:lstStyle/>
          <a:p>
            <a:r>
              <a:rPr lang="nl-BE" sz="6600" dirty="0">
                <a:solidFill>
                  <a:schemeClr val="bg1"/>
                </a:solidFill>
                <a:latin typeface="Ostrich Sans Black" panose="00000A00000000000000" pitchFamily="50" charset="0"/>
              </a:rPr>
              <a:t>Voorbeelden van promotie-acties</a:t>
            </a:r>
            <a:endParaRPr lang="nl-BE" sz="6600" dirty="0">
              <a:solidFill>
                <a:schemeClr val="bg1"/>
              </a:solidFill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3AAD35A-659A-4B73-89BC-0D441A0DF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88" y="6072723"/>
            <a:ext cx="1522072" cy="537515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6030D15E-52CF-4EAD-94A2-33DA726487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760" y="6154164"/>
            <a:ext cx="1217718" cy="4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0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19916FB-AC44-4ED3-B1CE-FB8299583E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9FCF73BC-BF95-4CFE-BF69-0DCC5E0A37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" name="Afbeelding 9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246AA29B-054A-45A5-95BA-C4DE142A3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5988948"/>
            <a:ext cx="1764205" cy="6230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4F0BBB2-72A9-46F1-8563-FBD0F979C7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21" y="6019208"/>
            <a:ext cx="1598718" cy="59877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E532384-7BB2-48CF-9517-7DEFDD5F35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83" y="597055"/>
            <a:ext cx="7593724" cy="330490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6AC3B8-0C66-9171-2975-E545BB8407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432" y="532541"/>
            <a:ext cx="4313585" cy="60977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5F4DA6E-4AD0-CD80-4991-ABFB959880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83" y="4038600"/>
            <a:ext cx="5633545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A5C6186E-8D31-4942-8F8C-BCC5F8AE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C81B67-232E-4DB3-ACC4-DA8E76724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21" y="6019208"/>
            <a:ext cx="1598718" cy="598771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D639A954-3B55-415F-90F4-8FEC8810B6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826BF6-DD4B-4938-B712-9F4DA0934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650" y="75373"/>
            <a:ext cx="4425241" cy="66408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9D5E609-AF55-D6B8-7E93-8CD1D4F85E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787" y="299850"/>
            <a:ext cx="5943600" cy="56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84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schoeisel, buitenshuis&#10;&#10;Automatisch gegenereerde beschrijving">
            <a:extLst>
              <a:ext uri="{FF2B5EF4-FFF2-40B4-BE49-F238E27FC236}">
                <a16:creationId xmlns:a16="http://schemas.microsoft.com/office/drawing/2014/main" id="{C50F8C44-3CED-423F-9FED-3F9E79B67C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376" y="802889"/>
            <a:ext cx="6335824" cy="374681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E5D9623C-7B31-44C7-AA75-9883FB054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4F7BC01-7B07-4904-A2C3-8DD2976EA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8BD74D0-7418-4E4B-A67E-3377B7D4B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EBA44D5-EC37-4981-A8D2-3772768DC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705600" y="826121"/>
            <a:ext cx="3434596" cy="3700346"/>
          </a:xfrm>
          <a:prstGeom prst="rect">
            <a:avLst/>
          </a:prstGeom>
        </p:spPr>
      </p:pic>
      <p:pic>
        <p:nvPicPr>
          <p:cNvPr id="15" name="Picture 4" descr="Loïc Van Impe zorgt voor vers lekkers in De Smaakfabriek op Rock Werchter |  Het Nieuwsblad Mobile">
            <a:extLst>
              <a:ext uri="{FF2B5EF4-FFF2-40B4-BE49-F238E27FC236}">
                <a16:creationId xmlns:a16="http://schemas.microsoft.com/office/drawing/2014/main" id="{69D1427D-B7EB-4810-838E-CD30E61A0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600" y="4559596"/>
            <a:ext cx="3434596" cy="21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A0861B00-AEBF-4D77-920B-DBCC54F2A6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CA88C2C7-71A5-45CA-8204-CA614100B9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03A3402D-576E-4478-9D52-7FDD3411F4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Picture 8" descr="Rock Werchter 2023 - 29 juni t-m 2 juli 2023 - Ook Queens of the Stone Age  op">
            <a:extLst>
              <a:ext uri="{FF2B5EF4-FFF2-40B4-BE49-F238E27FC236}">
                <a16:creationId xmlns:a16="http://schemas.microsoft.com/office/drawing/2014/main" id="{FCD506D5-3BE2-CAB2-C282-FE961C79C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7928" y="0"/>
            <a:ext cx="2914072" cy="7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5B864A1C-832E-3761-C5F6-65C629489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76" y="215768"/>
            <a:ext cx="77172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5170F"/>
                </a:solidFill>
                <a:effectLst/>
                <a:uLnTx/>
                <a:uFillTx/>
                <a:latin typeface="Ostrich Sans Black" panose="02000508000000020004" pitchFamily="2" charset="77"/>
                <a:ea typeface="Roboto Black" panose="02000000000000000000" pitchFamily="2" charset="0"/>
                <a:cs typeface="Roboto Black" panose="02000000000000000000" pitchFamily="2" charset="0"/>
              </a:rPr>
              <a:t>Smaakfabriek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5170F"/>
                </a:solidFill>
                <a:effectLst/>
                <a:uLnTx/>
                <a:uFillTx/>
                <a:latin typeface="Ostrich Sans Black" panose="02000508000000020004" pitchFamily="2" charset="77"/>
                <a:ea typeface="Roboto Black" panose="02000000000000000000" pitchFamily="2" charset="0"/>
                <a:cs typeface="Roboto Black" panose="02000000000000000000" pitchFamily="2" charset="0"/>
              </a:rPr>
              <a:t> op rock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5170F"/>
                </a:solidFill>
                <a:effectLst/>
                <a:uLnTx/>
                <a:uFillTx/>
                <a:latin typeface="Ostrich Sans Black" panose="02000508000000020004" pitchFamily="2" charset="77"/>
                <a:ea typeface="Roboto Black" panose="02000000000000000000" pitchFamily="2" charset="0"/>
                <a:cs typeface="Roboto Black" panose="02000000000000000000" pitchFamily="2" charset="0"/>
              </a:rPr>
              <a:t>werchter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5170F"/>
              </a:solidFill>
              <a:effectLst/>
              <a:uLnTx/>
              <a:uFillTx/>
              <a:latin typeface="Ostrich Sans Black" panose="02000508000000020004" pitchFamily="2" charset="77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B1EEC63D-0967-BAB9-A8CF-A3A29B4817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73045" y="4310247"/>
            <a:ext cx="1938839" cy="2621471"/>
          </a:xfrm>
          <a:prstGeom prst="rect">
            <a:avLst/>
          </a:prstGeom>
        </p:spPr>
      </p:pic>
      <p:pic>
        <p:nvPicPr>
          <p:cNvPr id="19" name="Afbeelding 18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CFFDE0E5-69EF-5B36-8943-A5B53CE0A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81F76FC-7FBE-9B21-CA5A-E696D6BD80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34" y="6019208"/>
            <a:ext cx="1598718" cy="5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48A9E6D8-DF89-4243-A1DF-A0E954169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A765B00-00BD-430E-9CFE-F092F43657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34" y="6019208"/>
            <a:ext cx="1598718" cy="59877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AA79104-2F05-43A4-9DE0-1D27337D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266" y="329891"/>
            <a:ext cx="56515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E59FF3E-D317-4C0B-9E67-3DF49FDA8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4" y="184925"/>
            <a:ext cx="4405019" cy="533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3098">
            <a:extLst>
              <a:ext uri="{FF2B5EF4-FFF2-40B4-BE49-F238E27FC236}">
                <a16:creationId xmlns:a16="http://schemas.microsoft.com/office/drawing/2014/main" id="{D87B111A-F6E5-9DA8-E9EF-C06833A0A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1445" y="1857999"/>
            <a:ext cx="1798993" cy="150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3096">
            <a:extLst>
              <a:ext uri="{FF2B5EF4-FFF2-40B4-BE49-F238E27FC236}">
                <a16:creationId xmlns:a16="http://schemas.microsoft.com/office/drawing/2014/main" id="{E894D600-A8FA-E788-06FB-7F2E9F390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9668" y="3429000"/>
            <a:ext cx="1835692" cy="153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3094">
            <a:extLst>
              <a:ext uri="{FF2B5EF4-FFF2-40B4-BE49-F238E27FC236}">
                <a16:creationId xmlns:a16="http://schemas.microsoft.com/office/drawing/2014/main" id="{81B03771-D95C-2964-1CAF-1B00C7BF6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 bwMode="auto">
          <a:xfrm>
            <a:off x="4479668" y="5019849"/>
            <a:ext cx="1834007" cy="153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3097">
            <a:extLst>
              <a:ext uri="{FF2B5EF4-FFF2-40B4-BE49-F238E27FC236}">
                <a16:creationId xmlns:a16="http://schemas.microsoft.com/office/drawing/2014/main" id="{D25F03BF-B6B6-604B-A6FA-2F0A912E2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4501446" y="254660"/>
            <a:ext cx="1813913" cy="15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81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85C62D-54FF-4866-962B-77F45D40C5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4332" y="1410957"/>
            <a:ext cx="9592010" cy="44840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8A6708C-AD8E-472C-8D38-EF82A0FE80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34" y="6019208"/>
            <a:ext cx="1598718" cy="59877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F8F443C-AF81-EBEF-D68C-8B8C85F1A942}"/>
              </a:ext>
            </a:extLst>
          </p:cNvPr>
          <p:cNvSpPr txBox="1"/>
          <p:nvPr/>
        </p:nvSpPr>
        <p:spPr>
          <a:xfrm>
            <a:off x="491395" y="215768"/>
            <a:ext cx="876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latin typeface="Ostrich Sans Black" panose="00000A00000000000000" pitchFamily="50" charset="0"/>
              </a:rPr>
              <a:t>Alles op www.straffestreek.be</a:t>
            </a:r>
          </a:p>
        </p:txBody>
      </p:sp>
    </p:spTree>
    <p:extLst>
      <p:ext uri="{BB962C8B-B14F-4D97-AF65-F5344CB8AC3E}">
        <p14:creationId xmlns:p14="http://schemas.microsoft.com/office/powerpoint/2010/main" val="253197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48A9E6D8-DF89-4243-A1DF-A0E954169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C570755-1B6E-4AD1-913E-7E16A7DD3FE5}"/>
              </a:ext>
            </a:extLst>
          </p:cNvPr>
          <p:cNvSpPr txBox="1"/>
          <p:nvPr/>
        </p:nvSpPr>
        <p:spPr>
          <a:xfrm>
            <a:off x="491395" y="215768"/>
            <a:ext cx="876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latin typeface="Ostrich Sans Black" panose="00000A00000000000000" pitchFamily="50" charset="0"/>
              </a:rPr>
              <a:t>Facebook pagina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A765B00-00BD-430E-9CFE-F092F43657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34" y="6019208"/>
            <a:ext cx="1598718" cy="59877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2F5CF24-6D64-4185-A406-2756B85EA8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660" y="1250730"/>
            <a:ext cx="9086753" cy="44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78ED979-E28F-4BBC-B4FB-739AE07FF43C}"/>
              </a:ext>
            </a:extLst>
          </p:cNvPr>
          <p:cNvSpPr/>
          <p:nvPr/>
        </p:nvSpPr>
        <p:spPr>
          <a:xfrm>
            <a:off x="9105900" y="0"/>
            <a:ext cx="3086100" cy="6858000"/>
          </a:xfrm>
          <a:prstGeom prst="rect">
            <a:avLst/>
          </a:prstGeom>
          <a:solidFill>
            <a:srgbClr val="E3CFB4">
              <a:alpha val="7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A5C6186E-8D31-4942-8F8C-BCC5F8AE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A73A9CA-908B-49EB-BD2D-EA7870CB5407}"/>
              </a:ext>
            </a:extLst>
          </p:cNvPr>
          <p:cNvSpPr txBox="1"/>
          <p:nvPr/>
        </p:nvSpPr>
        <p:spPr>
          <a:xfrm>
            <a:off x="338048" y="335242"/>
            <a:ext cx="876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latin typeface="Ostrich Sans Black" panose="00000A00000000000000" pitchFamily="50" charset="0"/>
              </a:rPr>
              <a:t>Streekproducten </a:t>
            </a:r>
            <a:r>
              <a:rPr lang="nl-BE" sz="4800" dirty="0" err="1">
                <a:latin typeface="Ostrich Sans Black" panose="00000A00000000000000" pitchFamily="50" charset="0"/>
              </a:rPr>
              <a:t>vlaams</a:t>
            </a:r>
            <a:r>
              <a:rPr lang="nl-BE" sz="4800" dirty="0">
                <a:latin typeface="Ostrich Sans Black" panose="00000A00000000000000" pitchFamily="50" charset="0"/>
              </a:rPr>
              <a:t>-BRBANT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56ECEE6-955E-4E8B-A00C-B962017663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34" y="6019208"/>
            <a:ext cx="1598718" cy="598771"/>
          </a:xfrm>
          <a:prstGeom prst="rect">
            <a:avLst/>
          </a:prstGeom>
        </p:spPr>
      </p:pic>
      <p:sp>
        <p:nvSpPr>
          <p:cNvPr id="14" name="Tekstvak 4">
            <a:extLst>
              <a:ext uri="{FF2B5EF4-FFF2-40B4-BE49-F238E27FC236}">
                <a16:creationId xmlns:a16="http://schemas.microsoft.com/office/drawing/2014/main" id="{D250B3C0-B92D-4EBB-A1A3-E9B644849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2" y="1330771"/>
            <a:ext cx="8461375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altLang="nl-BE" sz="1800" b="1" dirty="0">
                <a:latin typeface="New Kansas" panose="00000500000000000000"/>
              </a:rPr>
              <a:t>Netwerk</a:t>
            </a:r>
            <a:r>
              <a:rPr lang="nl-BE" altLang="nl-BE" sz="1800" dirty="0">
                <a:latin typeface="New Kansas" panose="00000500000000000000"/>
              </a:rPr>
              <a:t> van Vlaams-Brabantse </a:t>
            </a:r>
            <a:r>
              <a:rPr lang="nl-BE" altLang="nl-BE" sz="1800" b="1" dirty="0">
                <a:latin typeface="New Kansas" panose="00000500000000000000"/>
              </a:rPr>
              <a:t>producenten, verkooppunten, horecazaken, logies, belevingszaken en gemeenten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altLang="nl-BE" sz="1800" b="1" dirty="0">
                <a:latin typeface="New Kansas" panose="00000500000000000000"/>
              </a:rPr>
              <a:t>Overleg en actieplatform </a:t>
            </a:r>
            <a:r>
              <a:rPr lang="nl-BE" altLang="nl-BE" sz="1800" dirty="0">
                <a:latin typeface="New Kansas" panose="00000500000000000000"/>
              </a:rPr>
              <a:t>van, door en voor ondernemers die met streekproducten werken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altLang="nl-BE" sz="1800" b="1" dirty="0">
                <a:latin typeface="New Kansas" panose="00000500000000000000"/>
              </a:rPr>
              <a:t>Ledenvereniging</a:t>
            </a:r>
            <a:r>
              <a:rPr lang="nl-BE" altLang="nl-BE" sz="1800" dirty="0">
                <a:latin typeface="New Kansas" panose="00000500000000000000"/>
              </a:rPr>
              <a:t> met </a:t>
            </a:r>
            <a:r>
              <a:rPr lang="nl-BE" altLang="nl-BE" sz="1800" b="1" dirty="0">
                <a:latin typeface="New Kansas" panose="00000500000000000000"/>
              </a:rPr>
              <a:t>betalend lidmaatschap </a:t>
            </a:r>
            <a:r>
              <a:rPr lang="nl-BE" altLang="nl-BE" sz="1800" dirty="0">
                <a:latin typeface="New Kansas" panose="00000500000000000000"/>
              </a:rPr>
              <a:t>(jaarlijks)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altLang="nl-BE" sz="1800" dirty="0">
                <a:latin typeface="New Kansas" panose="00000500000000000000"/>
              </a:rPr>
              <a:t>bedoeling: onderscheid + vorm van commitment + "scherp" blijven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altLang="nl-BE" sz="1800" b="1" dirty="0">
                <a:latin typeface="New Kansas" panose="00000500000000000000"/>
              </a:rPr>
              <a:t>Structureel gesubsidieerd</a:t>
            </a:r>
            <a:r>
              <a:rPr lang="nl-BE" altLang="nl-BE" sz="1800" dirty="0">
                <a:latin typeface="New Kansas" panose="00000500000000000000"/>
              </a:rPr>
              <a:t> door </a:t>
            </a:r>
            <a:r>
              <a:rPr lang="nl-BE" altLang="nl-BE" sz="1800" b="1" dirty="0">
                <a:latin typeface="New Kansas" panose="00000500000000000000"/>
              </a:rPr>
              <a:t>provincie Vlaams-Brabant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EBDFDD3D-F5BC-44C2-8976-FFA3ED28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693" y="624363"/>
            <a:ext cx="12366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490A706B-77F3-47E1-8B1E-5A113F31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167" y="2019300"/>
            <a:ext cx="12366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36699137-B601-469E-87E8-E300A79F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167" y="3414237"/>
            <a:ext cx="12033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05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48A9E6D8-DF89-4243-A1DF-A0E954169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A765B00-00BD-430E-9CFE-F092F43657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34" y="6019208"/>
            <a:ext cx="1598718" cy="59877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49DDEF8-4C5F-477D-93B7-CAFD7539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635" y="518161"/>
            <a:ext cx="4385525" cy="46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F5B331B-9865-4C62-90F2-934F5D94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253" y="-51594"/>
            <a:ext cx="4895850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099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A92720F0-4682-48B9-8B2F-9C888C6DD42D}"/>
              </a:ext>
            </a:extLst>
          </p:cNvPr>
          <p:cNvSpPr/>
          <p:nvPr/>
        </p:nvSpPr>
        <p:spPr>
          <a:xfrm>
            <a:off x="0" y="0"/>
            <a:ext cx="4744720" cy="6863080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A5C6186E-8D31-4942-8F8C-BCC5F8AE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C81B67-232E-4DB3-ACC4-DA8E76724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21" y="6019208"/>
            <a:ext cx="1598718" cy="59877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36DEA10-A3FD-420B-B1CD-C0C0AC634843}"/>
              </a:ext>
            </a:extLst>
          </p:cNvPr>
          <p:cNvSpPr txBox="1"/>
          <p:nvPr/>
        </p:nvSpPr>
        <p:spPr>
          <a:xfrm>
            <a:off x="5065824" y="144300"/>
            <a:ext cx="876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latin typeface="Ostrich Sans Black" panose="00000A00000000000000" pitchFamily="50" charset="0"/>
              </a:rPr>
              <a:t>Wij staan voor je klaar 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056249E-1789-49BE-88E4-C02C70C3CBD0}"/>
              </a:ext>
            </a:extLst>
          </p:cNvPr>
          <p:cNvSpPr txBox="1">
            <a:spLocks noChangeArrowheads="1"/>
          </p:cNvSpPr>
          <p:nvPr/>
        </p:nvSpPr>
        <p:spPr>
          <a:xfrm>
            <a:off x="5358551" y="1234271"/>
            <a:ext cx="63457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nl-BE" altLang="nl-BE" sz="2000" dirty="0">
              <a:latin typeface="New Kansas" panose="00000500000000000000" pitchFamily="2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nl-BE" altLang="nl-BE" dirty="0">
                <a:latin typeface="New Kansas" panose="00000500000000000000" pitchFamily="2" charset="0"/>
              </a:rPr>
              <a:t>Streekproducten Vlaams-Brabant vzw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nl-BE" altLang="nl-BE" dirty="0">
                <a:latin typeface="New Kansas" panose="00000500000000000000" pitchFamily="2" charset="0"/>
              </a:rPr>
              <a:t>	Joke Gilles	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nl-BE" altLang="nl-BE" dirty="0">
                <a:latin typeface="New Kansas" panose="00000500000000000000" pitchFamily="2" charset="0"/>
              </a:rPr>
              <a:t>	Daan Vanhorenbeek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nl-BE" altLang="nl-BE" dirty="0">
                <a:latin typeface="New Kansas" panose="00000500000000000000" pitchFamily="2" charset="0"/>
              </a:rPr>
              <a:t>	Anneleen Nijs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nl-BE" altLang="nl-BE" dirty="0">
                <a:latin typeface="New Kansas" panose="00000500000000000000" pitchFamily="2" charset="0"/>
              </a:rPr>
              <a:t>	Dries Nys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nl-BE" altLang="nl-BE" dirty="0">
                <a:latin typeface="New Kansas" panose="00000500000000000000" pitchFamily="2" charset="0"/>
              </a:rPr>
              <a:t>Provincieplein 1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nl-BE" altLang="nl-BE" dirty="0">
                <a:latin typeface="New Kansas" panose="00000500000000000000" pitchFamily="2" charset="0"/>
              </a:rPr>
              <a:t>3010 Leuven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nl-BE" altLang="nl-BE" dirty="0">
                <a:latin typeface="New Kansas" panose="00000500000000000000" pitchFamily="2" charset="0"/>
              </a:rPr>
              <a:t>T: 016 26 72 27 / 28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nl-BE" altLang="nl-BE" dirty="0">
                <a:latin typeface="New Kansas" panose="00000500000000000000" pitchFamily="2" charset="0"/>
                <a:hlinkClick r:id="rId4"/>
              </a:rPr>
              <a:t>straffestreek@vlaamsbrabant.be</a:t>
            </a:r>
            <a:r>
              <a:rPr lang="nl-BE" altLang="nl-BE" dirty="0">
                <a:latin typeface="New Kansas" panose="00000500000000000000" pitchFamily="2" charset="0"/>
              </a:rPr>
              <a:t>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nl-BE" altLang="nl-BE" dirty="0">
                <a:latin typeface="New Kansas" panose="00000500000000000000" pitchFamily="2" charset="0"/>
                <a:hlinkClick r:id="rId5"/>
              </a:rPr>
              <a:t>www.straffestreek.be</a:t>
            </a:r>
            <a:endParaRPr lang="nl-BE" altLang="nl-BE" sz="2000" dirty="0">
              <a:latin typeface="New Kansas" panose="00000500000000000000" pitchFamily="2" charset="0"/>
            </a:endParaRPr>
          </a:p>
          <a:p>
            <a:pPr lvl="1">
              <a:spcBef>
                <a:spcPct val="0"/>
              </a:spcBef>
            </a:pPr>
            <a:endParaRPr lang="nl-BE" altLang="nl-BE" sz="2000" b="1" dirty="0">
              <a:latin typeface="New Kansas" panose="00000500000000000000" pitchFamily="2" charset="0"/>
            </a:endParaRPr>
          </a:p>
        </p:txBody>
      </p:sp>
      <p:pic>
        <p:nvPicPr>
          <p:cNvPr id="18" name="Afbeelding 17" descr="Afbeelding met tekst, persoon, poseren, staan&#10;&#10;Automatisch gegenereerde beschrijving">
            <a:extLst>
              <a:ext uri="{FF2B5EF4-FFF2-40B4-BE49-F238E27FC236}">
                <a16:creationId xmlns:a16="http://schemas.microsoft.com/office/drawing/2014/main" id="{A4269AE4-40C0-4764-85FC-1E7BECCEA3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79" y="1590040"/>
            <a:ext cx="3898672" cy="28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71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A92720F0-4682-48B9-8B2F-9C888C6DD42D}"/>
              </a:ext>
            </a:extLst>
          </p:cNvPr>
          <p:cNvSpPr/>
          <p:nvPr/>
        </p:nvSpPr>
        <p:spPr>
          <a:xfrm>
            <a:off x="0" y="0"/>
            <a:ext cx="4744720" cy="6863080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A5C6186E-8D31-4942-8F8C-BCC5F8AE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C81B67-232E-4DB3-ACC4-DA8E76724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21" y="6019208"/>
            <a:ext cx="1598718" cy="59877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36DEA10-A3FD-420B-B1CD-C0C0AC634843}"/>
              </a:ext>
            </a:extLst>
          </p:cNvPr>
          <p:cNvSpPr txBox="1"/>
          <p:nvPr/>
        </p:nvSpPr>
        <p:spPr>
          <a:xfrm>
            <a:off x="5032370" y="107332"/>
            <a:ext cx="876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latin typeface="Ostrich Sans Black" panose="00000A00000000000000" pitchFamily="50" charset="0"/>
              </a:rPr>
              <a:t>Welkom 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056249E-1789-49BE-88E4-C02C70C3CBD0}"/>
              </a:ext>
            </a:extLst>
          </p:cNvPr>
          <p:cNvSpPr txBox="1">
            <a:spLocks noChangeArrowheads="1"/>
          </p:cNvSpPr>
          <p:nvPr/>
        </p:nvSpPr>
        <p:spPr>
          <a:xfrm>
            <a:off x="5016644" y="938329"/>
            <a:ext cx="7175356" cy="4849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nl-BE" altLang="nl-BE" sz="2000" dirty="0">
              <a:latin typeface="New Kansas" panose="000005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BE" sz="5000" b="1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Wat staat er op het programma?</a:t>
            </a:r>
            <a:br>
              <a:rPr lang="nl-BE" sz="5000" b="1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</a:br>
            <a: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• Een warm welkom en een sprankelend glaasje om het feest te starten.</a:t>
            </a:r>
            <a:b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</a:br>
            <a: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• Een straffe rondrit doorheen Vlaams-Brabant.</a:t>
            </a:r>
            <a:b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</a:br>
            <a: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• Heerlijke hapjes en tapjes, bereid met liefde en lokale ingrediënten.</a:t>
            </a:r>
            <a:b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</a:br>
            <a: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• Gezellig samenzijn en herinneringen ophalen aan 25 jaar Straffe Streek.</a:t>
            </a:r>
            <a:b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</a:br>
            <a: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• </a:t>
            </a:r>
            <a:r>
              <a:rPr lang="nl-BE" sz="6000" b="1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Huldiging van de leden van het eerste uur.</a:t>
            </a:r>
            <a:br>
              <a:rPr lang="nl-BE" sz="7000" b="1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</a:br>
            <a: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• Volop gelegenheid tot netwerken en het delen van ervaringen.</a:t>
            </a:r>
          </a:p>
          <a:p>
            <a:pPr marL="0" indent="0">
              <a:lnSpc>
                <a:spcPct val="110000"/>
              </a:lnSpc>
              <a:buNone/>
            </a:pPr>
            <a:endParaRPr lang="nl-BE" sz="4200" dirty="0">
              <a:effectLst/>
              <a:latin typeface="New Kansas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BE" sz="4200" b="1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Wanneer?</a:t>
            </a:r>
            <a: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 31 januari 2024</a:t>
            </a:r>
            <a:b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</a:br>
            <a:r>
              <a:rPr lang="nl-BE" sz="4200" b="1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Waar?</a:t>
            </a:r>
            <a: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 Provinciehuis - Provincieplein 1; 3010 Leuven</a:t>
            </a:r>
            <a:b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</a:br>
            <a:r>
              <a:rPr lang="nl-BE" sz="4200" b="1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Hoe laat?</a:t>
            </a:r>
            <a: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 Vanaf 18.30u tot 22u</a:t>
            </a:r>
            <a:b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</a:br>
            <a:r>
              <a:rPr lang="nl-BE" sz="4200" b="1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Dresscode?</a:t>
            </a:r>
            <a:r>
              <a:rPr lang="nl-BE" sz="4200" dirty="0">
                <a:effectLst/>
                <a:latin typeface="New Kansas" panose="00000500000000000000" pitchFamily="2" charset="0"/>
                <a:ea typeface="Calibri" panose="020F0502020204030204" pitchFamily="34" charset="0"/>
              </a:rPr>
              <a:t> Stijlvol en feestelijk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endParaRPr lang="nl-BE" altLang="nl-BE" sz="2000" b="1" dirty="0">
              <a:latin typeface="New Kansas" panose="00000500000000000000" pitchFamily="2" charset="0"/>
            </a:endParaRPr>
          </a:p>
        </p:txBody>
      </p:sp>
      <p:pic>
        <p:nvPicPr>
          <p:cNvPr id="1026" name="Afbeelding 9" descr="Afbeelding met tekst, Graphics, grafische vormgeving, ontwerp&#10;&#10;Automatisch gegenereerde beschrijving">
            <a:extLst>
              <a:ext uri="{FF2B5EF4-FFF2-40B4-BE49-F238E27FC236}">
                <a16:creationId xmlns:a16="http://schemas.microsoft.com/office/drawing/2014/main" id="{48AC4D1F-2565-300E-218B-180AB27D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7" y="1234271"/>
            <a:ext cx="4713266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29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E16232-340D-F86E-9A2C-6DFE2DDDE699}"/>
              </a:ext>
            </a:extLst>
          </p:cNvPr>
          <p:cNvSpPr txBox="1"/>
          <p:nvPr/>
        </p:nvSpPr>
        <p:spPr>
          <a:xfrm>
            <a:off x="10432395" y="204692"/>
            <a:ext cx="188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nl-BE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0C698-AE8A-3F59-D27C-900F95B78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469" y="1897120"/>
            <a:ext cx="9946634" cy="306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1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85D46-3209-4A62-ACC7-4E58F9AD2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D06276-4655-4964-BFEB-EA58403EF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persoon, staand, groep&#10;&#10;Automatisch gegenereerde beschrijving">
            <a:extLst>
              <a:ext uri="{FF2B5EF4-FFF2-40B4-BE49-F238E27FC236}">
                <a16:creationId xmlns:a16="http://schemas.microsoft.com/office/drawing/2014/main" id="{B08459EF-E6AC-42E2-9B33-1EABDEB2B9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5309" y="-248814"/>
            <a:ext cx="12482003" cy="72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3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persoon, staand, groep&#10;&#10;Automatisch gegenereerde beschrijving">
            <a:extLst>
              <a:ext uri="{FF2B5EF4-FFF2-40B4-BE49-F238E27FC236}">
                <a16:creationId xmlns:a16="http://schemas.microsoft.com/office/drawing/2014/main" id="{B08459EF-E6AC-42E2-9B33-1EABDEB2B9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4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5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A5C6186E-8D31-4942-8F8C-BCC5F8AE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A73A9CA-908B-49EB-BD2D-EA7870CB5407}"/>
              </a:ext>
            </a:extLst>
          </p:cNvPr>
          <p:cNvSpPr txBox="1"/>
          <p:nvPr/>
        </p:nvSpPr>
        <p:spPr>
          <a:xfrm>
            <a:off x="570702" y="54015"/>
            <a:ext cx="565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>
                <a:latin typeface="Ostrich Sans Black" panose="00000A00000000000000" pitchFamily="50" charset="0"/>
              </a:rPr>
              <a:t>Groot netwerk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499A92-B130-488B-A150-9086ADBC8D45}"/>
              </a:ext>
            </a:extLst>
          </p:cNvPr>
          <p:cNvSpPr txBox="1"/>
          <p:nvPr/>
        </p:nvSpPr>
        <p:spPr>
          <a:xfrm>
            <a:off x="358823" y="962913"/>
            <a:ext cx="669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>
                <a:latin typeface="New Kansas" panose="00000500000000000000" pitchFamily="2" charset="0"/>
              </a:rPr>
              <a:t>321 leden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C81B67-232E-4DB3-ACC4-DA8E76724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21" y="6019208"/>
            <a:ext cx="1598718" cy="598771"/>
          </a:xfrm>
          <a:prstGeom prst="rect">
            <a:avLst/>
          </a:prstGeom>
        </p:spPr>
      </p:pic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BF02C7B6-FAB2-45C2-8957-3559CB808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788967"/>
              </p:ext>
            </p:extLst>
          </p:nvPr>
        </p:nvGraphicFramePr>
        <p:xfrm>
          <a:off x="2485327" y="1351731"/>
          <a:ext cx="7488990" cy="509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405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A92720F0-4682-48B9-8B2F-9C888C6DD42D}"/>
              </a:ext>
            </a:extLst>
          </p:cNvPr>
          <p:cNvSpPr/>
          <p:nvPr/>
        </p:nvSpPr>
        <p:spPr>
          <a:xfrm>
            <a:off x="-1" y="0"/>
            <a:ext cx="5223753" cy="6863080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A5C6186E-8D31-4942-8F8C-BCC5F8AE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C81B67-232E-4DB3-ACC4-DA8E76724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21" y="6019208"/>
            <a:ext cx="1598718" cy="598771"/>
          </a:xfrm>
          <a:prstGeom prst="rect">
            <a:avLst/>
          </a:prstGeom>
        </p:spPr>
      </p:pic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A83AA3F0-CB28-436D-BE8C-E74DEA31F9D5}"/>
              </a:ext>
            </a:extLst>
          </p:cNvPr>
          <p:cNvSpPr txBox="1">
            <a:spLocks/>
          </p:cNvSpPr>
          <p:nvPr/>
        </p:nvSpPr>
        <p:spPr>
          <a:xfrm>
            <a:off x="5768629" y="1369375"/>
            <a:ext cx="5835603" cy="52014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469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altLang="nl-BE" sz="1800" dirty="0">
                <a:latin typeface="New Kansas" panose="00000500000000000000" pitchFamily="2" charset="0"/>
              </a:rPr>
              <a:t>Bekendmaken, promoten én ondersteunen van onze Vlaams-Brabantse streekproducten én leden </a:t>
            </a:r>
            <a:endParaRPr lang="nl-BE" sz="1800" dirty="0">
              <a:latin typeface="New Kansas" panose="00000500000000000000" pitchFamily="2" charset="0"/>
            </a:endParaRPr>
          </a:p>
          <a:p>
            <a:pPr marL="742950" indent="-469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800" dirty="0">
                <a:latin typeface="New Kansas" panose="00000500000000000000" pitchFamily="2" charset="0"/>
              </a:rPr>
              <a:t>Begeleiden en opzetten van en het deelnemen aan promotionele acties</a:t>
            </a:r>
          </a:p>
          <a:p>
            <a:pPr marL="742950" indent="-469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800" dirty="0">
                <a:latin typeface="New Kansas" panose="00000500000000000000" pitchFamily="2" charset="0"/>
              </a:rPr>
              <a:t>Stimuleren van verkoop van hoeve- en streekproducten</a:t>
            </a:r>
          </a:p>
          <a:p>
            <a:pPr marL="742950" indent="-469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800" dirty="0">
                <a:latin typeface="New Kansas" panose="00000500000000000000" pitchFamily="2" charset="0"/>
              </a:rPr>
              <a:t>Professionaliseren</a:t>
            </a:r>
          </a:p>
          <a:p>
            <a:pPr marL="742950" indent="-469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800" dirty="0">
                <a:latin typeface="New Kansas" panose="00000500000000000000" pitchFamily="2" charset="0"/>
              </a:rPr>
              <a:t>Ondersteunen van het logistieke netwerk</a:t>
            </a:r>
          </a:p>
          <a:p>
            <a:pPr marL="742950" indent="-469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800" dirty="0">
                <a:latin typeface="New Kansas" panose="00000500000000000000" pitchFamily="2" charset="0"/>
              </a:rPr>
              <a:t>Verzamelen en online weergeven van informatie </a:t>
            </a:r>
            <a:r>
              <a:rPr lang="nl-BE" sz="1800" dirty="0" err="1">
                <a:latin typeface="New Kansas" panose="00000500000000000000" pitchFamily="2" charset="0"/>
              </a:rPr>
              <a:t>mbt</a:t>
            </a:r>
            <a:r>
              <a:rPr lang="nl-BE" sz="1800" dirty="0">
                <a:latin typeface="New Kansas" panose="00000500000000000000" pitchFamily="2" charset="0"/>
              </a:rPr>
              <a:t>  Vlaams-Brabantse streekproducten</a:t>
            </a:r>
          </a:p>
          <a:p>
            <a:pPr marL="742950" indent="-469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800" dirty="0">
                <a:latin typeface="New Kansas" panose="00000500000000000000" pitchFamily="2" charset="0"/>
              </a:rPr>
              <a:t>Uitbouwen van de werking als referentiepunt</a:t>
            </a:r>
          </a:p>
          <a:p>
            <a:pPr marL="742950" indent="-469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800" dirty="0">
                <a:latin typeface="New Kansas" panose="00000500000000000000" pitchFamily="2" charset="0"/>
              </a:rPr>
              <a:t>Belangen behartigen van de leden</a:t>
            </a:r>
            <a:endParaRPr lang="nl-BE" sz="2800" dirty="0">
              <a:latin typeface="Ostrich Sans Rounded" panose="02000508000000020004" pitchFamily="2" charset="0"/>
            </a:endParaRP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nl-BE" sz="2800" dirty="0">
              <a:latin typeface="Ostrich Sans Rounded" panose="02000508000000020004" pitchFamily="2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701FAB6-0059-4E0B-97D8-BB2167C454B9}"/>
              </a:ext>
            </a:extLst>
          </p:cNvPr>
          <p:cNvSpPr txBox="1">
            <a:spLocks noChangeArrowheads="1"/>
          </p:cNvSpPr>
          <p:nvPr/>
        </p:nvSpPr>
        <p:spPr>
          <a:xfrm>
            <a:off x="431596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altLang="nl-BE" sz="5400" dirty="0">
                <a:latin typeface="Ostrich Sans Black" panose="00000A00000000000000" pitchFamily="50" charset="0"/>
                <a:ea typeface="+mn-ea"/>
                <a:cs typeface="+mn-cs"/>
              </a:rPr>
              <a:t>Wat doet onze werking?</a:t>
            </a:r>
          </a:p>
        </p:txBody>
      </p:sp>
      <p:pic>
        <p:nvPicPr>
          <p:cNvPr id="3" name="Afbeelding 2" descr="Afbeelding met buitenshuis, hemel, plant, boom&#10;&#10;Automatisch gegenereerde beschrijving">
            <a:extLst>
              <a:ext uri="{FF2B5EF4-FFF2-40B4-BE49-F238E27FC236}">
                <a16:creationId xmlns:a16="http://schemas.microsoft.com/office/drawing/2014/main" id="{DF278886-9FBF-4463-8D98-F1C8D3CE9C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3190"/>
            <a:ext cx="5223754" cy="24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A92720F0-4682-48B9-8B2F-9C888C6DD42D}"/>
              </a:ext>
            </a:extLst>
          </p:cNvPr>
          <p:cNvSpPr/>
          <p:nvPr/>
        </p:nvSpPr>
        <p:spPr>
          <a:xfrm>
            <a:off x="1" y="1"/>
            <a:ext cx="4744720" cy="6863080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A5C6186E-8D31-4942-8F8C-BCC5F8AEF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A73A9CA-908B-49EB-BD2D-EA7870CB5407}"/>
              </a:ext>
            </a:extLst>
          </p:cNvPr>
          <p:cNvSpPr txBox="1"/>
          <p:nvPr/>
        </p:nvSpPr>
        <p:spPr>
          <a:xfrm>
            <a:off x="4947235" y="94976"/>
            <a:ext cx="565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latin typeface="Ostrich Sans Black" panose="00000A00000000000000" pitchFamily="50" charset="0"/>
              </a:rPr>
              <a:t>kernbestuur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C81B67-232E-4DB3-ACC4-DA8E767244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21" y="6019208"/>
            <a:ext cx="1598718" cy="598771"/>
          </a:xfrm>
          <a:prstGeom prst="rect">
            <a:avLst/>
          </a:prstGeom>
        </p:spPr>
      </p:pic>
      <p:pic>
        <p:nvPicPr>
          <p:cNvPr id="3" name="Afbeelding 2" descr="Afbeelding met tekst, persoon, poseren, mensen&#10;&#10;Automatisch gegenereerde beschrijving">
            <a:extLst>
              <a:ext uri="{FF2B5EF4-FFF2-40B4-BE49-F238E27FC236}">
                <a16:creationId xmlns:a16="http://schemas.microsoft.com/office/drawing/2014/main" id="{E6A65E76-B0E6-4E15-8BEA-CE42AD94CA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585" y="1909983"/>
            <a:ext cx="4817306" cy="237533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F919D298-B6B1-4F7F-85D5-3992DA3CB04A}"/>
              </a:ext>
            </a:extLst>
          </p:cNvPr>
          <p:cNvSpPr txBox="1">
            <a:spLocks noChangeArrowheads="1"/>
          </p:cNvSpPr>
          <p:nvPr/>
        </p:nvSpPr>
        <p:spPr>
          <a:xfrm>
            <a:off x="4414009" y="1164078"/>
            <a:ext cx="7586207" cy="4850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nl-BE" sz="1100" dirty="0">
              <a:latin typeface="New Kansas" panose="00000500000000000000" pitchFamily="2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b="1" dirty="0">
                <a:latin typeface="New Kansas" panose="00000500000000000000" pitchFamily="2" charset="0"/>
              </a:rPr>
              <a:t>Paul Vleminckx</a:t>
            </a:r>
            <a:r>
              <a:rPr lang="nl-BE" sz="1800" dirty="0">
                <a:latin typeface="New Kansas" panose="00000500000000000000" pitchFamily="2" charset="0"/>
              </a:rPr>
              <a:t>, voorzitter - </a:t>
            </a:r>
            <a:r>
              <a:rPr lang="nl-BE" sz="1800" dirty="0" err="1">
                <a:latin typeface="New Kansas" panose="00000500000000000000" pitchFamily="2" charset="0"/>
              </a:rPr>
              <a:t>Chardonnay</a:t>
            </a:r>
            <a:r>
              <a:rPr lang="nl-BE" sz="1800" dirty="0">
                <a:latin typeface="New Kansas" panose="00000500000000000000" pitchFamily="2" charset="0"/>
              </a:rPr>
              <a:t> </a:t>
            </a:r>
            <a:r>
              <a:rPr lang="nl-BE" sz="1800" dirty="0" err="1">
                <a:latin typeface="New Kansas" panose="00000500000000000000" pitchFamily="2" charset="0"/>
              </a:rPr>
              <a:t>Meerdael</a:t>
            </a:r>
            <a:endParaRPr lang="nl-BE" sz="1800" dirty="0">
              <a:latin typeface="New Kansas" panose="00000500000000000000" pitchFamily="2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b="1" dirty="0">
                <a:latin typeface="New Kansas" panose="00000500000000000000" pitchFamily="2" charset="0"/>
              </a:rPr>
              <a:t>Tom Dehaene</a:t>
            </a:r>
            <a:r>
              <a:rPr lang="nl-BE" sz="1800" dirty="0">
                <a:latin typeface="New Kansas" panose="00000500000000000000" pitchFamily="2" charset="0"/>
              </a:rPr>
              <a:t>, ondervoorzitter - gedeputeerde provincie Vlaams-Brabant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b="1" dirty="0">
                <a:latin typeface="New Kansas" panose="00000500000000000000" pitchFamily="2" charset="0"/>
              </a:rPr>
              <a:t>Herman Vangramberen</a:t>
            </a:r>
            <a:r>
              <a:rPr lang="nl-BE" sz="1800" dirty="0">
                <a:latin typeface="New Kansas" panose="00000500000000000000" pitchFamily="2" charset="0"/>
              </a:rPr>
              <a:t>, </a:t>
            </a:r>
            <a:r>
              <a:rPr lang="nl-BE" sz="1800" dirty="0" err="1">
                <a:latin typeface="New Kansas" panose="00000500000000000000" pitchFamily="2" charset="0"/>
              </a:rPr>
              <a:t>ere-voorzitter</a:t>
            </a:r>
            <a:r>
              <a:rPr lang="nl-BE" sz="1800" dirty="0">
                <a:latin typeface="New Kansas" panose="00000500000000000000" pitchFamily="2" charset="0"/>
              </a:rPr>
              <a:t> - Beenhouwerij Vangramberen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b="1" dirty="0">
                <a:latin typeface="New Kansas" panose="00000500000000000000" pitchFamily="2" charset="0"/>
              </a:rPr>
              <a:t>Luk Collet</a:t>
            </a:r>
            <a:r>
              <a:rPr lang="nl-BE" sz="1800" dirty="0">
                <a:latin typeface="New Kansas" panose="00000500000000000000" pitchFamily="2" charset="0"/>
              </a:rPr>
              <a:t>, secretaris - UCLL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b="1" dirty="0">
                <a:latin typeface="New Kansas" panose="00000500000000000000" pitchFamily="2" charset="0"/>
              </a:rPr>
              <a:t>Mario Vanhellemont</a:t>
            </a:r>
            <a:r>
              <a:rPr lang="nl-BE" sz="1800" dirty="0">
                <a:latin typeface="New Kansas" panose="00000500000000000000" pitchFamily="2" charset="0"/>
              </a:rPr>
              <a:t>, penningmeester - Fruit Vanhellemont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b="1" dirty="0">
                <a:latin typeface="New Kansas" panose="00000500000000000000" pitchFamily="2" charset="0"/>
              </a:rPr>
              <a:t>Manu De </a:t>
            </a:r>
            <a:r>
              <a:rPr lang="nl-BE" sz="1800" b="1" dirty="0" err="1">
                <a:latin typeface="New Kansas" panose="00000500000000000000" pitchFamily="2" charset="0"/>
              </a:rPr>
              <a:t>Cort</a:t>
            </a:r>
            <a:r>
              <a:rPr lang="nl-BE" sz="1800" dirty="0">
                <a:latin typeface="New Kansas" panose="00000500000000000000" pitchFamily="2" charset="0"/>
              </a:rPr>
              <a:t>, De </a:t>
            </a:r>
            <a:r>
              <a:rPr lang="nl-BE" sz="1800" dirty="0" err="1">
                <a:latin typeface="New Kansas" panose="00000500000000000000" pitchFamily="2" charset="0"/>
              </a:rPr>
              <a:t>Cort</a:t>
            </a:r>
            <a:r>
              <a:rPr lang="nl-BE" sz="1800" dirty="0">
                <a:latin typeface="New Kansas" panose="00000500000000000000" pitchFamily="2" charset="0"/>
              </a:rPr>
              <a:t> </a:t>
            </a:r>
            <a:r>
              <a:rPr lang="nl-BE" sz="1800" dirty="0" err="1">
                <a:latin typeface="New Kansas" panose="00000500000000000000" pitchFamily="2" charset="0"/>
              </a:rPr>
              <a:t>Distillery</a:t>
            </a:r>
            <a:r>
              <a:rPr lang="nl-BE" sz="1800" dirty="0">
                <a:latin typeface="New Kansas" panose="00000500000000000000" pitchFamily="2" charset="0"/>
              </a:rPr>
              <a:t>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b="1" dirty="0">
                <a:latin typeface="New Kansas" panose="00000500000000000000" pitchFamily="2" charset="0"/>
              </a:rPr>
              <a:t>Pierre-Bernard Van Acker, </a:t>
            </a:r>
            <a:r>
              <a:rPr lang="nl-BE" sz="1800" dirty="0">
                <a:latin typeface="New Kansas" panose="00000500000000000000" pitchFamily="2" charset="0"/>
              </a:rPr>
              <a:t>Leader Hageland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b="1" dirty="0">
                <a:latin typeface="New Kansas" panose="00000500000000000000" pitchFamily="2" charset="0"/>
              </a:rPr>
              <a:t>Robrecht </a:t>
            </a:r>
            <a:r>
              <a:rPr lang="nl-BE" sz="1800" b="1" dirty="0" err="1">
                <a:latin typeface="New Kansas" panose="00000500000000000000" pitchFamily="2" charset="0"/>
              </a:rPr>
              <a:t>Geeroms</a:t>
            </a:r>
            <a:r>
              <a:rPr lang="nl-BE" sz="1800" b="1" dirty="0">
                <a:latin typeface="New Kansas" panose="00000500000000000000" pitchFamily="2" charset="0"/>
              </a:rPr>
              <a:t>, </a:t>
            </a:r>
            <a:r>
              <a:rPr lang="nl-BE" sz="1800" dirty="0">
                <a:latin typeface="New Kansas" panose="00000500000000000000" pitchFamily="2" charset="0"/>
              </a:rPr>
              <a:t>Leader </a:t>
            </a:r>
            <a:r>
              <a:rPr lang="nl-BE" sz="1800" dirty="0" err="1">
                <a:latin typeface="New Kansas" panose="00000500000000000000" pitchFamily="2" charset="0"/>
              </a:rPr>
              <a:t>Pajottenland</a:t>
            </a:r>
            <a:endParaRPr lang="nl-BE" sz="1800" dirty="0">
              <a:latin typeface="New Kansas" panose="00000500000000000000" pitchFamily="2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b="1" dirty="0">
                <a:latin typeface="New Kansas" panose="00000500000000000000" pitchFamily="2" charset="0"/>
              </a:rPr>
              <a:t>Ine Vervaeke, </a:t>
            </a:r>
            <a:r>
              <a:rPr lang="nl-BE" sz="1800" dirty="0">
                <a:latin typeface="New Kansas" panose="00000500000000000000" pitchFamily="2" charset="0"/>
              </a:rPr>
              <a:t>dienst landbouw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b="1" dirty="0">
                <a:latin typeface="New Kansas" panose="00000500000000000000" pitchFamily="2" charset="0"/>
              </a:rPr>
              <a:t>Geert Van Esch</a:t>
            </a:r>
            <a:r>
              <a:rPr lang="nl-BE" sz="1800" dirty="0">
                <a:latin typeface="New Kansas" panose="00000500000000000000" pitchFamily="2" charset="0"/>
              </a:rPr>
              <a:t>, kabinet Dehaene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i="1" dirty="0">
                <a:latin typeface="New Kansas" panose="00000500000000000000" pitchFamily="2" charset="0"/>
              </a:rPr>
              <a:t>Medewerkers: Joke Gilles (projectcoördinator) – Daan Vanhorenbeek (projectexpert)– Anneleen Nijs (projectdeskundige) – Dries Nys (administratief medewerker)</a:t>
            </a:r>
            <a:endParaRPr lang="nl-BE" sz="1600" b="1" dirty="0">
              <a:solidFill>
                <a:srgbClr val="765936"/>
              </a:solidFill>
              <a:latin typeface="New Kansas" panose="00000500000000000000" pitchFamily="2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1800" dirty="0">
              <a:latin typeface="New Kansa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l-BE" sz="1100" dirty="0">
              <a:solidFill>
                <a:srgbClr val="765936"/>
              </a:solidFill>
              <a:latin typeface="New Kansas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l-BE" sz="1100" b="1" dirty="0">
              <a:solidFill>
                <a:srgbClr val="765936"/>
              </a:solidFill>
              <a:latin typeface="New Kansas" panose="00000500000000000000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F44322F-1434-4886-A336-FAD436F8C219}"/>
              </a:ext>
            </a:extLst>
          </p:cNvPr>
          <p:cNvSpPr txBox="1">
            <a:spLocks noChangeArrowheads="1"/>
          </p:cNvSpPr>
          <p:nvPr/>
        </p:nvSpPr>
        <p:spPr>
          <a:xfrm>
            <a:off x="4414009" y="3717196"/>
            <a:ext cx="7747169" cy="314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1800" dirty="0">
              <a:latin typeface="New Kansa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A92720F0-4682-48B9-8B2F-9C888C6DD42D}"/>
              </a:ext>
            </a:extLst>
          </p:cNvPr>
          <p:cNvSpPr/>
          <p:nvPr/>
        </p:nvSpPr>
        <p:spPr>
          <a:xfrm>
            <a:off x="1" y="1"/>
            <a:ext cx="6295696" cy="6863080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A5C6186E-8D31-4942-8F8C-BCC5F8AE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A73A9CA-908B-49EB-BD2D-EA7870CB5407}"/>
              </a:ext>
            </a:extLst>
          </p:cNvPr>
          <p:cNvSpPr txBox="1"/>
          <p:nvPr/>
        </p:nvSpPr>
        <p:spPr>
          <a:xfrm>
            <a:off x="115614" y="164736"/>
            <a:ext cx="565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>
                <a:latin typeface="Ostrich Sans Black" panose="00000A00000000000000" pitchFamily="50" charset="0"/>
              </a:rPr>
              <a:t>RAAD VAN BESTUUR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C81B67-232E-4DB3-ACC4-DA8E76724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300" y="6043461"/>
            <a:ext cx="1598718" cy="598771"/>
          </a:xfrm>
          <a:prstGeom prst="rect">
            <a:avLst/>
          </a:prstGeom>
        </p:spPr>
      </p:pic>
      <p:pic>
        <p:nvPicPr>
          <p:cNvPr id="4" name="Afbeelding 3" descr="Afbeelding met buitenshuis, persoon, plant, kleding&#10;&#10;Automatisch gegenereerde beschrijving">
            <a:extLst>
              <a:ext uri="{FF2B5EF4-FFF2-40B4-BE49-F238E27FC236}">
                <a16:creationId xmlns:a16="http://schemas.microsoft.com/office/drawing/2014/main" id="{AE2C3C57-90DD-4CB8-B61C-2B6CB285E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6389"/>
            <a:ext cx="6299550" cy="314918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FEA3B67-F7A8-4284-9D48-ADF71CB0D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123" y="487128"/>
            <a:ext cx="5377138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A92720F0-4682-48B9-8B2F-9C888C6DD42D}"/>
              </a:ext>
            </a:extLst>
          </p:cNvPr>
          <p:cNvSpPr/>
          <p:nvPr/>
        </p:nvSpPr>
        <p:spPr>
          <a:xfrm>
            <a:off x="-23382" y="-5080"/>
            <a:ext cx="4744720" cy="6863080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A5C6186E-8D31-4942-8F8C-BCC5F8AE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A73A9CA-908B-49EB-BD2D-EA7870CB5407}"/>
              </a:ext>
            </a:extLst>
          </p:cNvPr>
          <p:cNvSpPr txBox="1"/>
          <p:nvPr/>
        </p:nvSpPr>
        <p:spPr>
          <a:xfrm>
            <a:off x="5008880" y="240021"/>
            <a:ext cx="565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>
                <a:latin typeface="Ostrich Sans Black" panose="00000A00000000000000" pitchFamily="50" charset="0"/>
              </a:rPr>
              <a:t>Waarom lokaal eten?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499A92-B130-488B-A150-9086ADBC8D45}"/>
              </a:ext>
            </a:extLst>
          </p:cNvPr>
          <p:cNvSpPr txBox="1"/>
          <p:nvPr/>
        </p:nvSpPr>
        <p:spPr>
          <a:xfrm>
            <a:off x="4997284" y="1033223"/>
            <a:ext cx="669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>
                <a:latin typeface="New Kansas" panose="00000500000000000000" pitchFamily="2" charset="0"/>
              </a:rPr>
              <a:t>Hoeve- en streekproducten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840498E-0E89-46C5-BC8B-7E8BA8557275}"/>
              </a:ext>
            </a:extLst>
          </p:cNvPr>
          <p:cNvSpPr txBox="1"/>
          <p:nvPr/>
        </p:nvSpPr>
        <p:spPr>
          <a:xfrm>
            <a:off x="4922467" y="1682144"/>
            <a:ext cx="712136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zijn producten met een </a:t>
            </a:r>
            <a:r>
              <a:rPr lang="nl-BE" altLang="nl-BE" sz="1700" b="1" dirty="0">
                <a:latin typeface="New Kansas" panose="00000500000000000000" pitchFamily="2" charset="0"/>
              </a:rPr>
              <a:t>verhaal</a:t>
            </a:r>
            <a:r>
              <a:rPr lang="nl-BE" altLang="nl-BE" sz="1700" dirty="0">
                <a:latin typeface="New Kansas" panose="00000500000000000000" pitchFamily="2" charset="0"/>
              </a:rPr>
              <a:t>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zijn gemaakt met </a:t>
            </a:r>
            <a:r>
              <a:rPr lang="nl-BE" altLang="nl-BE" sz="1700" b="1" dirty="0">
                <a:latin typeface="New Kansas" panose="00000500000000000000" pitchFamily="2" charset="0"/>
              </a:rPr>
              <a:t>passie en liefde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kan men </a:t>
            </a:r>
            <a:r>
              <a:rPr lang="nl-BE" altLang="nl-BE" sz="1700" b="1" dirty="0">
                <a:latin typeface="New Kansas" panose="00000500000000000000" pitchFamily="2" charset="0"/>
              </a:rPr>
              <a:t>rechtstreeks</a:t>
            </a:r>
            <a:r>
              <a:rPr lang="nl-BE" altLang="nl-BE" sz="1700" dirty="0">
                <a:latin typeface="New Kansas" panose="00000500000000000000" pitchFamily="2" charset="0"/>
              </a:rPr>
              <a:t> bij de producent kopen (</a:t>
            </a:r>
            <a:r>
              <a:rPr lang="nl-BE" altLang="nl-BE" sz="1700" b="1" dirty="0">
                <a:latin typeface="New Kansas" panose="00000500000000000000" pitchFamily="2" charset="0"/>
              </a:rPr>
              <a:t>korte-keten</a:t>
            </a:r>
            <a:r>
              <a:rPr lang="nl-BE" altLang="nl-BE" sz="1700" dirty="0">
                <a:latin typeface="New Kansas" panose="00000500000000000000" pitchFamily="2" charset="0"/>
              </a:rPr>
              <a:t>)</a:t>
            </a:r>
          </a:p>
          <a:p>
            <a:pPr lvl="1">
              <a:spcBef>
                <a:spcPct val="0"/>
              </a:spcBef>
            </a:pPr>
            <a:r>
              <a:rPr lang="nl-BE" altLang="nl-BE" sz="1700" dirty="0">
                <a:latin typeface="New Kansas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nl-BE" altLang="nl-BE" sz="1700" dirty="0">
                <a:latin typeface="New Kansas" panose="00000500000000000000" pitchFamily="2" charset="0"/>
              </a:rPr>
              <a:t>zorgt voor </a:t>
            </a:r>
            <a:r>
              <a:rPr lang="nl-BE" altLang="nl-BE" sz="1700" b="1" dirty="0">
                <a:latin typeface="New Kansas" panose="00000500000000000000" pitchFamily="2" charset="0"/>
              </a:rPr>
              <a:t>transparantie / vertrouwen / authenticiteit </a:t>
            </a:r>
            <a:endParaRPr lang="nl-BE" altLang="nl-BE" sz="1700" dirty="0">
              <a:latin typeface="New Kansas" panose="00000500000000000000" pitchFamily="2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hebben een goede </a:t>
            </a:r>
            <a:r>
              <a:rPr lang="nl-BE" altLang="nl-BE" sz="1700" b="1" dirty="0">
                <a:latin typeface="New Kansas" panose="00000500000000000000" pitchFamily="2" charset="0"/>
              </a:rPr>
              <a:t>kwaliteit én smaak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zijn </a:t>
            </a:r>
            <a:r>
              <a:rPr lang="nl-BE" altLang="nl-BE" sz="1700" b="1" dirty="0">
                <a:latin typeface="New Kansas" panose="00000500000000000000" pitchFamily="2" charset="0"/>
              </a:rPr>
              <a:t>duurzame</a:t>
            </a:r>
            <a:r>
              <a:rPr lang="nl-BE" altLang="nl-BE" sz="1700" dirty="0">
                <a:latin typeface="New Kansas" panose="00000500000000000000" pitchFamily="2" charset="0"/>
              </a:rPr>
              <a:t> producten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hebben </a:t>
            </a:r>
            <a:r>
              <a:rPr lang="nl-BE" altLang="nl-BE" sz="1700" b="1" dirty="0">
                <a:latin typeface="New Kansas" panose="00000500000000000000" pitchFamily="2" charset="0"/>
              </a:rPr>
              <a:t>beperkte voedselkilometers </a:t>
            </a:r>
            <a:r>
              <a:rPr lang="nl-BE" altLang="nl-BE" sz="1700" dirty="0">
                <a:latin typeface="New Kansas" panose="00000500000000000000" pitchFamily="2" charset="0"/>
                <a:sym typeface="Wingdings" panose="05000000000000000000" pitchFamily="2" charset="2"/>
              </a:rPr>
              <a:t> goed voor het </a:t>
            </a:r>
            <a:r>
              <a:rPr lang="nl-BE" altLang="nl-BE" sz="1700" b="1" dirty="0">
                <a:latin typeface="New Kansas" panose="00000500000000000000" pitchFamily="2" charset="0"/>
                <a:sym typeface="Wingdings" panose="05000000000000000000" pitchFamily="2" charset="2"/>
              </a:rPr>
              <a:t>milieu</a:t>
            </a:r>
            <a:endParaRPr lang="nl-BE" altLang="nl-BE" sz="1700" b="1" dirty="0">
              <a:latin typeface="New Kansas" panose="00000500000000000000" pitchFamily="2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worden vaak gemaakt </a:t>
            </a:r>
            <a:r>
              <a:rPr lang="nl-BE" altLang="nl-BE" sz="1700" dirty="0" err="1">
                <a:latin typeface="New Kansas" panose="00000500000000000000" pitchFamily="2" charset="0"/>
              </a:rPr>
              <a:t>adhv</a:t>
            </a:r>
            <a:r>
              <a:rPr lang="nl-BE" altLang="nl-BE" sz="1700" dirty="0">
                <a:latin typeface="New Kansas" panose="00000500000000000000" pitchFamily="2" charset="0"/>
              </a:rPr>
              <a:t> traditionele/ambachtelijke </a:t>
            </a:r>
            <a:r>
              <a:rPr lang="nl-BE" altLang="nl-BE" sz="1700" b="1" dirty="0">
                <a:latin typeface="New Kansas" panose="00000500000000000000" pitchFamily="2" charset="0"/>
              </a:rPr>
              <a:t>productiemethoden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zijn ideaal als </a:t>
            </a:r>
            <a:r>
              <a:rPr lang="nl-BE" altLang="nl-BE" sz="1700" b="1" dirty="0">
                <a:latin typeface="New Kansas" panose="00000500000000000000" pitchFamily="2" charset="0"/>
              </a:rPr>
              <a:t>geschenk</a:t>
            </a:r>
            <a:r>
              <a:rPr lang="nl-BE" altLang="nl-BE" sz="1700" dirty="0">
                <a:latin typeface="New Kansas" panose="00000500000000000000" pitchFamily="2" charset="0"/>
              </a:rPr>
              <a:t> / voor </a:t>
            </a:r>
            <a:r>
              <a:rPr lang="nl-BE" altLang="nl-BE" sz="1700" b="1" dirty="0">
                <a:latin typeface="New Kansas" panose="00000500000000000000" pitchFamily="2" charset="0"/>
              </a:rPr>
              <a:t>toeristen </a:t>
            </a:r>
            <a:r>
              <a:rPr lang="nl-BE" altLang="nl-BE" sz="1700" dirty="0">
                <a:latin typeface="New Kansas" panose="00000500000000000000" pitchFamily="2" charset="0"/>
              </a:rPr>
              <a:t>...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helpen ondernemers om zich te </a:t>
            </a:r>
            <a:r>
              <a:rPr lang="nl-BE" altLang="nl-BE" sz="1700" b="1" dirty="0">
                <a:latin typeface="New Kansas" panose="00000500000000000000" pitchFamily="2" charset="0"/>
              </a:rPr>
              <a:t>differentiëren </a:t>
            </a:r>
            <a:r>
              <a:rPr lang="nl-BE" altLang="nl-BE" sz="1700" dirty="0">
                <a:latin typeface="New Kansas" panose="00000500000000000000" pitchFamily="2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zorgen voor een straffe “</a:t>
            </a:r>
            <a:r>
              <a:rPr lang="nl-BE" altLang="nl-BE" sz="1700" b="1" dirty="0">
                <a:latin typeface="New Kansas" panose="00000500000000000000" pitchFamily="2" charset="0"/>
              </a:rPr>
              <a:t>beleving</a:t>
            </a:r>
            <a:r>
              <a:rPr lang="nl-BE" altLang="nl-BE" sz="1700" dirty="0">
                <a:latin typeface="New Kansas" panose="00000500000000000000" pitchFamily="2" charset="0"/>
              </a:rPr>
              <a:t>”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versterken de </a:t>
            </a:r>
            <a:r>
              <a:rPr lang="nl-BE" altLang="nl-BE" sz="1700" b="1" dirty="0">
                <a:latin typeface="New Kansas" panose="00000500000000000000" pitchFamily="2" charset="0"/>
              </a:rPr>
              <a:t>streekidentiteit</a:t>
            </a:r>
            <a:endParaRPr lang="nl-BE" altLang="nl-BE" sz="1700" dirty="0">
              <a:latin typeface="New Kansas" panose="00000500000000000000" pitchFamily="2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ondersteunen </a:t>
            </a:r>
            <a:r>
              <a:rPr lang="nl-BE" altLang="nl-BE" sz="1700" b="1" dirty="0">
                <a:latin typeface="New Kansas" panose="00000500000000000000" pitchFamily="2" charset="0"/>
              </a:rPr>
              <a:t>lokale economie</a:t>
            </a:r>
            <a:r>
              <a:rPr lang="nl-BE" altLang="nl-BE" sz="1700" dirty="0">
                <a:latin typeface="New Kansas" panose="00000500000000000000" pitchFamily="2" charset="0"/>
              </a:rPr>
              <a:t> &amp; de regionale werkgelegenheid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700" dirty="0">
                <a:latin typeface="New Kansas" panose="00000500000000000000" pitchFamily="2" charset="0"/>
              </a:rPr>
              <a:t>dragen bij tot de ontwikkeling van </a:t>
            </a:r>
            <a:r>
              <a:rPr lang="nl-BE" altLang="nl-BE" sz="1700" b="1" dirty="0">
                <a:latin typeface="New Kansas" panose="00000500000000000000" pitchFamily="2" charset="0"/>
              </a:rPr>
              <a:t>recreatie en toerisme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C81B67-232E-4DB3-ACC4-DA8E76724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21" y="6019208"/>
            <a:ext cx="1598718" cy="598771"/>
          </a:xfrm>
          <a:prstGeom prst="rect">
            <a:avLst/>
          </a:prstGeom>
        </p:spPr>
      </p:pic>
      <p:pic>
        <p:nvPicPr>
          <p:cNvPr id="10" name="Afbeelding 9" descr="L:\streekproducten\Promotie-acties\1 - 2019\Eindejaarsactie\Promotie streekpakketten\signature mail 1.jpg">
            <a:extLst>
              <a:ext uri="{FF2B5EF4-FFF2-40B4-BE49-F238E27FC236}">
                <a16:creationId xmlns:a16="http://schemas.microsoft.com/office/drawing/2014/main" id="{502A8DB8-3E20-4B7E-88AA-093F59F16745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014" y="2904077"/>
            <a:ext cx="3271927" cy="195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 descr="L:\streekproducten\Promotie-acties\1 - 2019\Eindejaarsactie\Promotie streekpakketten\signature mail 2.jpg">
            <a:extLst>
              <a:ext uri="{FF2B5EF4-FFF2-40B4-BE49-F238E27FC236}">
                <a16:creationId xmlns:a16="http://schemas.microsoft.com/office/drawing/2014/main" id="{9868D8AA-973B-4982-AC16-5C162A33266E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6764" y="903891"/>
            <a:ext cx="4744720" cy="1953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60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>
            <a:extLst>
              <a:ext uri="{FF2B5EF4-FFF2-40B4-BE49-F238E27FC236}">
                <a16:creationId xmlns:a16="http://schemas.microsoft.com/office/drawing/2014/main" id="{627EA3F9-1178-42DF-96F5-420BF32B70D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713" y="1519239"/>
            <a:ext cx="5376862" cy="2701925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kalender 2010 voorstel streekbrood-foto Luk Collet-3080">
            <a:extLst>
              <a:ext uri="{FF2B5EF4-FFF2-40B4-BE49-F238E27FC236}">
                <a16:creationId xmlns:a16="http://schemas.microsoft.com/office/drawing/2014/main" id="{B65C1AB0-7865-4636-9E9B-AADE5219100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21" y="3141663"/>
            <a:ext cx="1519238" cy="1012825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10" descr="kalender 2011 honing Torfs-foto Luk Collet-3097">
            <a:extLst>
              <a:ext uri="{FF2B5EF4-FFF2-40B4-BE49-F238E27FC236}">
                <a16:creationId xmlns:a16="http://schemas.microsoft.com/office/drawing/2014/main" id="{C90E4148-72FD-425A-A008-0D1B6D8482F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433" y="636714"/>
            <a:ext cx="1382712" cy="920750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11" descr="kalender 2010 koffie-foto Luk Collet-5226">
            <a:extLst>
              <a:ext uri="{FF2B5EF4-FFF2-40B4-BE49-F238E27FC236}">
                <a16:creationId xmlns:a16="http://schemas.microsoft.com/office/drawing/2014/main" id="{18BF18C3-054C-4285-A784-E2471BBF428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732" y="505116"/>
            <a:ext cx="1619250" cy="1081087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12" descr="kalender 2011 confituren Wildiers-foto Luk Collet-6938">
            <a:extLst>
              <a:ext uri="{FF2B5EF4-FFF2-40B4-BE49-F238E27FC236}">
                <a16:creationId xmlns:a16="http://schemas.microsoft.com/office/drawing/2014/main" id="{F6078F13-7129-44D2-81A2-A79A9B1C2D5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071" y="957266"/>
            <a:ext cx="1327150" cy="884237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14" descr="kalender 2010 brouwerij- foto Luk Collet-5940">
            <a:extLst>
              <a:ext uri="{FF2B5EF4-FFF2-40B4-BE49-F238E27FC236}">
                <a16:creationId xmlns:a16="http://schemas.microsoft.com/office/drawing/2014/main" id="{40B427B4-8F62-47C2-AF79-18A32CB9B56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944126"/>
            <a:ext cx="1363663" cy="909637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16" descr="kalender 2011 bonbons Pascaline-foto Luk Collet-8084">
            <a:extLst>
              <a:ext uri="{FF2B5EF4-FFF2-40B4-BE49-F238E27FC236}">
                <a16:creationId xmlns:a16="http://schemas.microsoft.com/office/drawing/2014/main" id="{002768F7-A935-4E62-8A0B-D5DF83B9D8D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606" y="2884271"/>
            <a:ext cx="1255713" cy="836613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7" descr="kalender 2011 brouwerij Boon-foto Luk Collet-5848">
            <a:extLst>
              <a:ext uri="{FF2B5EF4-FFF2-40B4-BE49-F238E27FC236}">
                <a16:creationId xmlns:a16="http://schemas.microsoft.com/office/drawing/2014/main" id="{862FD018-75EE-4DC3-A377-466CFE9E445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325" y="1770063"/>
            <a:ext cx="1619250" cy="1079500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Picture 18" descr="kalender 2011 Chardonnay Meerdael druiven-foto Luk Collet-0064">
            <a:extLst>
              <a:ext uri="{FF2B5EF4-FFF2-40B4-BE49-F238E27FC236}">
                <a16:creationId xmlns:a16="http://schemas.microsoft.com/office/drawing/2014/main" id="{DE2C522B-CBF4-4748-8F74-8CCE461C8C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2" y="2716639"/>
            <a:ext cx="1869569" cy="1246379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9" descr="kalender 2011 grondwitloof-foto Luk Collet-2310">
            <a:extLst>
              <a:ext uri="{FF2B5EF4-FFF2-40B4-BE49-F238E27FC236}">
                <a16:creationId xmlns:a16="http://schemas.microsoft.com/office/drawing/2014/main" id="{0814F1F5-DAD8-422F-BD59-1A9BD8181D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040" y="4033496"/>
            <a:ext cx="1271588" cy="847725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7" name="Rectangle 21">
            <a:extLst>
              <a:ext uri="{FF2B5EF4-FFF2-40B4-BE49-F238E27FC236}">
                <a16:creationId xmlns:a16="http://schemas.microsoft.com/office/drawing/2014/main" id="{98A9F992-F39F-4A54-A555-6DAF3386D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60351"/>
            <a:ext cx="91440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rgbClr val="000000"/>
              </a:solidFill>
            </a:endParaRPr>
          </a:p>
        </p:txBody>
      </p:sp>
      <p:pic>
        <p:nvPicPr>
          <p:cNvPr id="57358" name="Picture 22" descr="kalender 2011 geuzestekerij Hanssens-foto Luk Collet-5332">
            <a:extLst>
              <a:ext uri="{FF2B5EF4-FFF2-40B4-BE49-F238E27FC236}">
                <a16:creationId xmlns:a16="http://schemas.microsoft.com/office/drawing/2014/main" id="{4A9B4154-5ED1-432C-9543-731E0527946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851" y="2004140"/>
            <a:ext cx="1380130" cy="920750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9" name="Picture 23" descr="kalender 2011 druivenserre Ronald Vanderkelen-foto Luk Collet-9542">
            <a:extLst>
              <a:ext uri="{FF2B5EF4-FFF2-40B4-BE49-F238E27FC236}">
                <a16:creationId xmlns:a16="http://schemas.microsoft.com/office/drawing/2014/main" id="{A9EE95D3-46A6-4F7D-B893-01D9C29132C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9152" y="5095080"/>
            <a:ext cx="1892087" cy="1261391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0" name="Picture 25" descr="dubbeldoelkoe groep 8621">
            <a:extLst>
              <a:ext uri="{FF2B5EF4-FFF2-40B4-BE49-F238E27FC236}">
                <a16:creationId xmlns:a16="http://schemas.microsoft.com/office/drawing/2014/main" id="{E58D61E0-A5CC-4B91-B64D-E3F13D96883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0138" y="98425"/>
            <a:ext cx="1619250" cy="1079500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1" name="Picture 28" descr="L:\streekproducten\promotiemateriaal\kalender\2013\Foto's Dirk Leemans\Foto's LR - Kleur\KaasLR.jpg">
            <a:extLst>
              <a:ext uri="{FF2B5EF4-FFF2-40B4-BE49-F238E27FC236}">
                <a16:creationId xmlns:a16="http://schemas.microsoft.com/office/drawing/2014/main" id="{7E643560-6FBE-4E3D-AE2F-77F3B53F2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677" y="4538090"/>
            <a:ext cx="1719186" cy="1146750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2" name="Picture 29" descr="L:\streekproducten\promotiemateriaal\kalender\2013\Foto's Dirk Leemans\Foto's LR - Kleur\ChocoladeLR.jpg">
            <a:extLst>
              <a:ext uri="{FF2B5EF4-FFF2-40B4-BE49-F238E27FC236}">
                <a16:creationId xmlns:a16="http://schemas.microsoft.com/office/drawing/2014/main" id="{EC8D367E-4C77-48BA-8444-D0CA823DD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792" y="5605724"/>
            <a:ext cx="1590675" cy="1062038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3" name="Picture 30" descr="L:\streekproducten\promotiemateriaal\kalender\2013\Foto's Dirk Leemans\Foto's LR - Kleur\JeneverLR.jpg">
            <a:extLst>
              <a:ext uri="{FF2B5EF4-FFF2-40B4-BE49-F238E27FC236}">
                <a16:creationId xmlns:a16="http://schemas.microsoft.com/office/drawing/2014/main" id="{EB059341-51DF-49EF-ADA2-DCEAC604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6936" y="2037705"/>
            <a:ext cx="1720850" cy="1147763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4" name="Picture 31" descr="L:\streekproducten\promotiemateriaal\kalender\2013\Foto's Dirk Leemans\Foto's LR - Kleur\ConfituurLR.jpg">
            <a:extLst>
              <a:ext uri="{FF2B5EF4-FFF2-40B4-BE49-F238E27FC236}">
                <a16:creationId xmlns:a16="http://schemas.microsoft.com/office/drawing/2014/main" id="{9F36407B-665E-429E-9A21-B2E38909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607" y="212154"/>
            <a:ext cx="1633538" cy="1089025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5" name="Picture 33" descr="L:\streekproducten\promotiemateriaal\kalender\2013\Foto's Dirk Leemans\Foto's LR - Kleur\Appel-peerLR.jpg">
            <a:extLst>
              <a:ext uri="{FF2B5EF4-FFF2-40B4-BE49-F238E27FC236}">
                <a16:creationId xmlns:a16="http://schemas.microsoft.com/office/drawing/2014/main" id="{01C1DA26-C3A1-4ECA-ACF0-534C5A18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4443" y="3923986"/>
            <a:ext cx="2062163" cy="1376362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6" name="Picture 34" descr="L:\streekproducten\promotiemateriaal\kalender\2013\Foto's Dirk Leemans\Foto's LR - Kleur\BierLR.jpg">
            <a:extLst>
              <a:ext uri="{FF2B5EF4-FFF2-40B4-BE49-F238E27FC236}">
                <a16:creationId xmlns:a16="http://schemas.microsoft.com/office/drawing/2014/main" id="{DB2F62B5-8270-41FB-9D41-66DCC57D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859" y="506537"/>
            <a:ext cx="1579563" cy="1054100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7" name="Picture 35" descr="L:\streekproducten\promotiemateriaal\kalender\2013\Foto's Dirk Leemans\Foto's LR - Kleur\ChampagneLR.jpg">
            <a:extLst>
              <a:ext uri="{FF2B5EF4-FFF2-40B4-BE49-F238E27FC236}">
                <a16:creationId xmlns:a16="http://schemas.microsoft.com/office/drawing/2014/main" id="{BEC19FB9-AA8C-43E5-A18D-70D62C4C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299" y="3737877"/>
            <a:ext cx="1431925" cy="955675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8" name="Picture 36" descr="L:\streekproducten\promotiemateriaal\kalender\2013\Foto's Dirk Leemans\Foto's LR - Kleur\TafeldruifLR.jpg">
            <a:extLst>
              <a:ext uri="{FF2B5EF4-FFF2-40B4-BE49-F238E27FC236}">
                <a16:creationId xmlns:a16="http://schemas.microsoft.com/office/drawing/2014/main" id="{70B5B7E6-68C6-4617-B106-8F6B045B7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813" y="4780755"/>
            <a:ext cx="1673225" cy="1116012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9" name="Picture 37" descr="L:\streekproducten\promotiemateriaal\kalender\2013\Foto's Dirk Leemans\Foto's LR - Kleur\VleesLR.jpg">
            <a:extLst>
              <a:ext uri="{FF2B5EF4-FFF2-40B4-BE49-F238E27FC236}">
                <a16:creationId xmlns:a16="http://schemas.microsoft.com/office/drawing/2014/main" id="{CB00D7CD-7D97-4883-B21B-EFCD4F79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7893" y="1195035"/>
            <a:ext cx="1589088" cy="1058863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70" name="Picture 42" descr="L:\streekproducten\promotiemateriaal\kalender\2013\Foto's Dirk Leemans\Foto's LR - Kleur\wafelsLR.jpg">
            <a:extLst>
              <a:ext uri="{FF2B5EF4-FFF2-40B4-BE49-F238E27FC236}">
                <a16:creationId xmlns:a16="http://schemas.microsoft.com/office/drawing/2014/main" id="{7D57C597-1BD3-467B-83FF-F2E576FB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165" y="4762869"/>
            <a:ext cx="1560512" cy="1041400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71" name="Picture 27" descr="L:\streekproducten\promotiemateriaal\kalender\2013\Foto's Dirk Leemans\Foto's LR - Kleur\Rood fruitLR.jpg">
            <a:extLst>
              <a:ext uri="{FF2B5EF4-FFF2-40B4-BE49-F238E27FC236}">
                <a16:creationId xmlns:a16="http://schemas.microsoft.com/office/drawing/2014/main" id="{9F622D23-1865-4F9D-8945-C27033F0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720" y="4102937"/>
            <a:ext cx="1741488" cy="1162050"/>
          </a:xfrm>
          <a:prstGeom prst="rect">
            <a:avLst/>
          </a:prstGeom>
          <a:noFill/>
          <a:ln w="190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72" name="Picture 31" descr="L:\streekproducten\Promotiemateriaal\Promotiemateriaal - NIEUW (2016 - ...)\driehoekjes\2019 Oude voorstellen\foto's voor collage\kalender 2010 asperges-foto Luk Collet-5103.jpg">
            <a:extLst>
              <a:ext uri="{FF2B5EF4-FFF2-40B4-BE49-F238E27FC236}">
                <a16:creationId xmlns:a16="http://schemas.microsoft.com/office/drawing/2014/main" id="{AC2238C1-3C20-4545-BE83-35E206EE3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889" y="5055656"/>
            <a:ext cx="1624013" cy="1081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73" name="Picture 32" descr="L:\streekproducten\Kalender\2010\Foto's\kalender 2011 witte en zwarte pensen Vangramberen-foto Luk Collet-3733.jpg">
            <a:extLst>
              <a:ext uri="{FF2B5EF4-FFF2-40B4-BE49-F238E27FC236}">
                <a16:creationId xmlns:a16="http://schemas.microsoft.com/office/drawing/2014/main" id="{D17808E2-97B6-4962-A8F2-CBA6411D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754" y="3632941"/>
            <a:ext cx="1646237" cy="10953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Afbeelding 29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54B5D917-3BB6-4C0E-AD75-4B0189A41B6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30CF57A-7D07-4BA6-8D5C-FF847A54107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21" y="6019208"/>
            <a:ext cx="1598718" cy="598771"/>
          </a:xfrm>
          <a:prstGeom prst="rect">
            <a:avLst/>
          </a:prstGeom>
        </p:spPr>
      </p:pic>
      <p:pic>
        <p:nvPicPr>
          <p:cNvPr id="37890" name="Picture 2">
            <a:extLst>
              <a:ext uri="{FF2B5EF4-FFF2-40B4-BE49-F238E27FC236}">
                <a16:creationId xmlns:a16="http://schemas.microsoft.com/office/drawing/2014/main" id="{DD0D80AF-C25D-4F34-97A8-4D01F153F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00" y="69760"/>
            <a:ext cx="1749361" cy="11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>
            <a:extLst>
              <a:ext uri="{FF2B5EF4-FFF2-40B4-BE49-F238E27FC236}">
                <a16:creationId xmlns:a16="http://schemas.microsoft.com/office/drawing/2014/main" id="{95952606-4683-4821-A984-18CEFCCD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4209" y="5246049"/>
            <a:ext cx="1075314" cy="135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9D69BA43-A6BF-4129-9A94-1F99A6C7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701" y="1216412"/>
            <a:ext cx="114648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>
            <a:extLst>
              <a:ext uri="{FF2B5EF4-FFF2-40B4-BE49-F238E27FC236}">
                <a16:creationId xmlns:a16="http://schemas.microsoft.com/office/drawing/2014/main" id="{E4240175-49FA-4DA6-A08C-D61A181B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3921" y="2856435"/>
            <a:ext cx="1915308" cy="9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>
            <a:extLst>
              <a:ext uri="{FF2B5EF4-FFF2-40B4-BE49-F238E27FC236}">
                <a16:creationId xmlns:a16="http://schemas.microsoft.com/office/drawing/2014/main" id="{08855785-225C-44B4-8D1E-958EB12A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7810" y="466028"/>
            <a:ext cx="1304129" cy="8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20">
            <a:extLst>
              <a:ext uri="{FF2B5EF4-FFF2-40B4-BE49-F238E27FC236}">
                <a16:creationId xmlns:a16="http://schemas.microsoft.com/office/drawing/2014/main" id="{643D7FE6-34B2-4099-B073-44AD22E01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0232" y="4995932"/>
            <a:ext cx="1360185" cy="13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0" name="Picture 22" descr="Kan een afbeelding zijn van eten en binnen">
            <a:extLst>
              <a:ext uri="{FF2B5EF4-FFF2-40B4-BE49-F238E27FC236}">
                <a16:creationId xmlns:a16="http://schemas.microsoft.com/office/drawing/2014/main" id="{200425E1-9944-4CB4-BF0F-1DE8F185A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956" y="4078245"/>
            <a:ext cx="1510424" cy="10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2" name="Picture 24" descr="Startpagina - Hof ter Vrijlegem">
            <a:extLst>
              <a:ext uri="{FF2B5EF4-FFF2-40B4-BE49-F238E27FC236}">
                <a16:creationId xmlns:a16="http://schemas.microsoft.com/office/drawing/2014/main" id="{5AD077A7-FD7C-4DED-9F1B-78E8CD6C1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95" y="2136983"/>
            <a:ext cx="1414437" cy="10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Molens Vanden Bempt – Straffe Streek">
            <a:extLst>
              <a:ext uri="{FF2B5EF4-FFF2-40B4-BE49-F238E27FC236}">
                <a16:creationId xmlns:a16="http://schemas.microsoft.com/office/drawing/2014/main" id="{64C0609F-CEF7-4D5F-A448-9BED9709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938" y="4746829"/>
            <a:ext cx="1538662" cy="12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6" name="Picture 28" descr="Grazense Amandel Speculaas – Straffe Streek">
            <a:extLst>
              <a:ext uri="{FF2B5EF4-FFF2-40B4-BE49-F238E27FC236}">
                <a16:creationId xmlns:a16="http://schemas.microsoft.com/office/drawing/2014/main" id="{BA8D7E7E-AEF8-4C38-A6A7-FE7E4E2E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091" y="5507903"/>
            <a:ext cx="1233697" cy="12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8" name="Picture 30">
            <a:extLst>
              <a:ext uri="{FF2B5EF4-FFF2-40B4-BE49-F238E27FC236}">
                <a16:creationId xmlns:a16="http://schemas.microsoft.com/office/drawing/2014/main" id="{64AEB36F-8491-472F-8C2A-529BA9544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07275" y="3704157"/>
            <a:ext cx="1661035" cy="9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49206B1-6B42-43E0-B47F-D4EC4D3B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2" y="1507295"/>
            <a:ext cx="1256295" cy="8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60DA6A3-51F8-4813-8158-82179258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472" y="31233"/>
            <a:ext cx="1204615" cy="12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A92720F0-4682-48B9-8B2F-9C888C6DD42D}"/>
              </a:ext>
            </a:extLst>
          </p:cNvPr>
          <p:cNvSpPr/>
          <p:nvPr/>
        </p:nvSpPr>
        <p:spPr>
          <a:xfrm>
            <a:off x="1" y="0"/>
            <a:ext cx="3300250" cy="6863080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 descr="Afbeelding met tekst, buitenshuis, teken&#10;&#10;Automatisch gegenereerde beschrijving">
            <a:extLst>
              <a:ext uri="{FF2B5EF4-FFF2-40B4-BE49-F238E27FC236}">
                <a16:creationId xmlns:a16="http://schemas.microsoft.com/office/drawing/2014/main" id="{A5C6186E-8D31-4942-8F8C-BCC5F8AE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8" y="6019208"/>
            <a:ext cx="1764205" cy="623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C81B67-232E-4DB3-ACC4-DA8E76724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921" y="6019208"/>
            <a:ext cx="1598718" cy="598771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2D1C5CEA-E2D6-4E97-809E-2DC9D164088C}"/>
              </a:ext>
            </a:extLst>
          </p:cNvPr>
          <p:cNvSpPr txBox="1">
            <a:spLocks noChangeArrowheads="1"/>
          </p:cNvSpPr>
          <p:nvPr/>
        </p:nvSpPr>
        <p:spPr>
          <a:xfrm>
            <a:off x="3573039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2000" dirty="0">
                <a:solidFill>
                  <a:srgbClr val="424235"/>
                </a:solidFill>
                <a:latin typeface="New Kansas" panose="00000500000000000000" pitchFamily="2" charset="0"/>
              </a:rPr>
              <a:t>STREEKWINKELS </a:t>
            </a:r>
          </a:p>
          <a:p>
            <a:pPr marL="742950" lvl="1" indent="-28575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800" dirty="0">
                <a:solidFill>
                  <a:srgbClr val="424235"/>
                </a:solidFill>
                <a:latin typeface="New Kansas" panose="00000500000000000000" pitchFamily="2" charset="0"/>
              </a:rPr>
              <a:t>Zeer groot en ruim assortiment van streek- en hoeveproducten uit heel Vlaams-Brabant</a:t>
            </a:r>
          </a:p>
          <a:p>
            <a:pPr marL="285750" indent="-28575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BE" altLang="nl-BE" sz="2000" dirty="0">
              <a:solidFill>
                <a:srgbClr val="424235"/>
              </a:solidFill>
              <a:latin typeface="New Kansas" panose="00000500000000000000" pitchFamily="2" charset="0"/>
            </a:endParaRPr>
          </a:p>
          <a:p>
            <a:pPr marL="285750" indent="-28575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2000" dirty="0">
                <a:solidFill>
                  <a:srgbClr val="424235"/>
                </a:solidFill>
                <a:latin typeface="New Kansas" panose="00000500000000000000" pitchFamily="2" charset="0"/>
              </a:rPr>
              <a:t>STREEKHOEKJES</a:t>
            </a:r>
          </a:p>
          <a:p>
            <a:pPr marL="742950" lvl="1" indent="-28575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1800" dirty="0">
                <a:solidFill>
                  <a:srgbClr val="424235"/>
                </a:solidFill>
                <a:latin typeface="New Kansas" panose="00000500000000000000" pitchFamily="2" charset="0"/>
              </a:rPr>
              <a:t>hoekje met een beperkter assortiment streekproducten in bestaande handelszaken (bv. slager, drankenhandel, bakker, buurtwinkel, toeristische dienst, confiseriezaak, ...) </a:t>
            </a:r>
          </a:p>
          <a:p>
            <a:pPr marL="285750" indent="-28575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sz="2000" dirty="0">
                <a:solidFill>
                  <a:srgbClr val="424235"/>
                </a:solidFill>
                <a:latin typeface="New Kansas" panose="00000500000000000000" pitchFamily="2" charset="0"/>
              </a:rPr>
              <a:t>verkoopkanaal voor de producent</a:t>
            </a:r>
          </a:p>
          <a:p>
            <a:pPr marL="285750" lvl="1" indent="-28575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>
                <a:solidFill>
                  <a:srgbClr val="424235"/>
                </a:solidFill>
                <a:latin typeface="New Kansas" panose="00000500000000000000" pitchFamily="2" charset="0"/>
              </a:rPr>
              <a:t>uniformiteit in voorstelling </a:t>
            </a:r>
            <a:r>
              <a:rPr lang="nl-BE" altLang="nl-BE" dirty="0" err="1">
                <a:solidFill>
                  <a:srgbClr val="424235"/>
                </a:solidFill>
                <a:latin typeface="New Kansas" panose="00000500000000000000" pitchFamily="2" charset="0"/>
              </a:rPr>
              <a:t>adhv</a:t>
            </a:r>
            <a:r>
              <a:rPr lang="nl-BE" altLang="nl-BE" dirty="0">
                <a:solidFill>
                  <a:srgbClr val="424235"/>
                </a:solidFill>
                <a:latin typeface="New Kansas" panose="00000500000000000000" pitchFamily="2" charset="0"/>
              </a:rPr>
              <a:t> promotiemateriaal</a:t>
            </a:r>
          </a:p>
          <a:p>
            <a:pPr marL="285750" lvl="1" indent="-28575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>
                <a:solidFill>
                  <a:srgbClr val="424235"/>
                </a:solidFill>
                <a:latin typeface="New Kansas" panose="00000500000000000000" pitchFamily="2" charset="0"/>
              </a:rPr>
              <a:t>aanbieden van streekpakketten in straffe streek verpakkingen</a:t>
            </a:r>
          </a:p>
        </p:txBody>
      </p:sp>
      <p:pic>
        <p:nvPicPr>
          <p:cNvPr id="13" name="Picture 9" descr="L:\streekproducten\FOTOBESTAND\A VERKOOPPUNTEN\Brokantie's ReFined\Fotoreportage Brokantie LR web\highlights\Brokantie-1140.jpg">
            <a:extLst>
              <a:ext uri="{FF2B5EF4-FFF2-40B4-BE49-F238E27FC236}">
                <a16:creationId xmlns:a16="http://schemas.microsoft.com/office/drawing/2014/main" id="{3AFD564E-B69C-42A7-86D4-8A24B8DD5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61" y="2186823"/>
            <a:ext cx="274796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85FED9C-6EA2-4A77-8AB1-EC8D1D219E03}"/>
              </a:ext>
            </a:extLst>
          </p:cNvPr>
          <p:cNvSpPr txBox="1"/>
          <p:nvPr/>
        </p:nvSpPr>
        <p:spPr>
          <a:xfrm>
            <a:off x="3812768" y="65448"/>
            <a:ext cx="876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latin typeface="Ostrich Sans Black" panose="00000A00000000000000" pitchFamily="50" charset="0"/>
              </a:rPr>
              <a:t>Waar kopen?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7F6868-A7D8-4B3A-AEAE-3A84B030E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047" y="363890"/>
            <a:ext cx="2759176" cy="16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A7DB88F-1CBA-066C-2578-C1F394587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385" y="4193921"/>
            <a:ext cx="2773839" cy="134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422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C - Color 09 Orange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FF7043"/>
      </a:accent1>
      <a:accent2>
        <a:srgbClr val="FF5722"/>
      </a:accent2>
      <a:accent3>
        <a:srgbClr val="F4511E"/>
      </a:accent3>
      <a:accent4>
        <a:srgbClr val="E64A19"/>
      </a:accent4>
      <a:accent5>
        <a:srgbClr val="D84315"/>
      </a:accent5>
      <a:accent6>
        <a:srgbClr val="BF360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705</Words>
  <Application>Microsoft Office PowerPoint</Application>
  <PresentationFormat>Breedbeeld</PresentationFormat>
  <Paragraphs>106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New Kansas</vt:lpstr>
      <vt:lpstr>Ostrich Sans Black</vt:lpstr>
      <vt:lpstr>Ostrich Sans Rounded</vt:lpstr>
      <vt:lpstr>Times New Roman</vt:lpstr>
      <vt:lpstr>Wingdings</vt:lpstr>
      <vt:lpstr>Kantoorthema</vt:lpstr>
      <vt:lpstr>1_Office Theme</vt:lpstr>
      <vt:lpstr>Straffe streek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Voorbeelden van promotie-acties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Daan Vanhorenbeek</dc:creator>
  <cp:lastModifiedBy>Frank Ilsbroux</cp:lastModifiedBy>
  <cp:revision>103</cp:revision>
  <cp:lastPrinted>2023-08-17T09:13:15Z</cp:lastPrinted>
  <dcterms:created xsi:type="dcterms:W3CDTF">2023-03-21T09:40:16Z</dcterms:created>
  <dcterms:modified xsi:type="dcterms:W3CDTF">2024-01-26T15:10:12Z</dcterms:modified>
</cp:coreProperties>
</file>